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  <p:sldMasterId id="2147483662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</p:sldIdLst>
  <p:sldSz cy="5143500" cx="9144000"/>
  <p:notesSz cx="6858000" cy="9144000"/>
  <p:embeddedFontLst>
    <p:embeddedFont>
      <p:font typeface="Roboto"/>
      <p:regular r:id="rId25"/>
      <p:bold r:id="rId26"/>
      <p:italic r:id="rId27"/>
      <p:boldItalic r:id="rId28"/>
    </p:embeddedFont>
    <p:embeddedFont>
      <p:font typeface="Roboto Light"/>
      <p:regular r:id="rId29"/>
      <p:bold r:id="rId30"/>
      <p:italic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33" roundtripDataSignature="AMtx7mg1xMazjknEWlfszFVN6CMdv6Xl2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BD2019CD-A535-461B-8126-B3EAB4AC5B21}">
  <a:tblStyle styleId="{BD2019CD-A535-461B-8126-B3EAB4AC5B21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font" Target="fonts/Roboto-bold.fntdata"/><Relationship Id="rId25" Type="http://schemas.openxmlformats.org/officeDocument/2006/relationships/font" Target="fonts/Roboto-regular.fntdata"/><Relationship Id="rId28" Type="http://schemas.openxmlformats.org/officeDocument/2006/relationships/font" Target="fonts/Roboto-boldItalic.fntdata"/><Relationship Id="rId27" Type="http://schemas.openxmlformats.org/officeDocument/2006/relationships/font" Target="fonts/Roboto-italic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font" Target="fonts/RobotoLight-regular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font" Target="fonts/RobotoLight-italic.fntdata"/><Relationship Id="rId30" Type="http://schemas.openxmlformats.org/officeDocument/2006/relationships/font" Target="fonts/RobotoLight-bold.fntdata"/><Relationship Id="rId11" Type="http://schemas.openxmlformats.org/officeDocument/2006/relationships/slide" Target="slides/slide4.xml"/><Relationship Id="rId33" Type="http://customschemas.google.com/relationships/presentationmetadata" Target="metadata"/><Relationship Id="rId10" Type="http://schemas.openxmlformats.org/officeDocument/2006/relationships/slide" Target="slides/slide3.xml"/><Relationship Id="rId32" Type="http://schemas.openxmlformats.org/officeDocument/2006/relationships/font" Target="fonts/RobotoLight-boldItalic.fntdata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6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p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88" name="Google Shape;68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4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Google Shape;785;p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86" name="Google Shape;786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Google Shape;792;p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93" name="Google Shape;793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8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p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00" name="Google Shape;800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6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p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08" name="Google Shape;808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4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p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16" name="Google Shape;816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7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Google Shape;828;p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29" name="Google Shape;829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4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" name="Google Shape;845;p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46" name="Google Shape;846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8" name="Shape 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" name="Google Shape;859;p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0" name="Google Shape;860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5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97" name="Google Shape;69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3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05" name="Google Shape;70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3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15" name="Google Shape;71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3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35" name="Google Shape;73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43" name="Google Shape;74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3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65" name="Google Shape;76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8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70" name="Google Shape;77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6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p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78" name="Google Shape;778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SECTION_HEADER_1_1_1_1_1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9"/>
          <p:cNvSpPr/>
          <p:nvPr/>
        </p:nvSpPr>
        <p:spPr>
          <a:xfrm>
            <a:off x="0" y="-8450"/>
            <a:ext cx="9144000" cy="5143500"/>
          </a:xfrm>
          <a:prstGeom prst="rect">
            <a:avLst/>
          </a:prstGeom>
          <a:solidFill>
            <a:srgbClr val="58595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" name="Google Shape;11;p19"/>
          <p:cNvGrpSpPr/>
          <p:nvPr/>
        </p:nvGrpSpPr>
        <p:grpSpPr>
          <a:xfrm>
            <a:off x="1126332" y="775991"/>
            <a:ext cx="1180542" cy="1170611"/>
            <a:chOff x="1895050" y="1957925"/>
            <a:chExt cx="848700" cy="841500"/>
          </a:xfrm>
        </p:grpSpPr>
        <p:sp>
          <p:nvSpPr>
            <p:cNvPr id="12" name="Google Shape;12;p19"/>
            <p:cNvSpPr/>
            <p:nvPr/>
          </p:nvSpPr>
          <p:spPr>
            <a:xfrm>
              <a:off x="1895050" y="1957925"/>
              <a:ext cx="848700" cy="841500"/>
            </a:xfrm>
            <a:custGeom>
              <a:rect b="b" l="l" r="r" t="t"/>
              <a:pathLst>
                <a:path extrusionOk="0" h="33660" w="33948">
                  <a:moveTo>
                    <a:pt x="25692" y="1"/>
                  </a:moveTo>
                  <a:lnTo>
                    <a:pt x="1" y="33659"/>
                  </a:lnTo>
                  <a:lnTo>
                    <a:pt x="8256" y="33659"/>
                  </a:lnTo>
                  <a:lnTo>
                    <a:pt x="14492" y="25490"/>
                  </a:lnTo>
                  <a:lnTo>
                    <a:pt x="20727" y="33659"/>
                  </a:lnTo>
                  <a:lnTo>
                    <a:pt x="28983" y="33659"/>
                  </a:lnTo>
                  <a:lnTo>
                    <a:pt x="18620" y="20092"/>
                  </a:lnTo>
                  <a:lnTo>
                    <a:pt x="33948" y="1"/>
                  </a:lnTo>
                  <a:close/>
                </a:path>
              </a:pathLst>
            </a:custGeom>
            <a:solidFill>
              <a:srgbClr val="000000">
                <a:alpha val="6666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19"/>
            <p:cNvSpPr/>
            <p:nvPr/>
          </p:nvSpPr>
          <p:spPr>
            <a:xfrm>
              <a:off x="1895050" y="2120300"/>
              <a:ext cx="312500" cy="274975"/>
            </a:xfrm>
            <a:custGeom>
              <a:rect b="b" l="l" r="r" t="t"/>
              <a:pathLst>
                <a:path extrusionOk="0" h="10999" w="12500">
                  <a:moveTo>
                    <a:pt x="1" y="1"/>
                  </a:moveTo>
                  <a:lnTo>
                    <a:pt x="8372" y="10999"/>
                  </a:lnTo>
                  <a:lnTo>
                    <a:pt x="12500" y="5572"/>
                  </a:lnTo>
                  <a:lnTo>
                    <a:pt x="8285" y="1"/>
                  </a:lnTo>
                  <a:close/>
                </a:path>
              </a:pathLst>
            </a:custGeom>
            <a:solidFill>
              <a:srgbClr val="000000">
                <a:alpha val="6666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" name="Google Shape;14;p19"/>
          <p:cNvGrpSpPr/>
          <p:nvPr/>
        </p:nvGrpSpPr>
        <p:grpSpPr>
          <a:xfrm>
            <a:off x="2000232" y="1263861"/>
            <a:ext cx="1180542" cy="1170611"/>
            <a:chOff x="1895050" y="1957925"/>
            <a:chExt cx="848700" cy="841500"/>
          </a:xfrm>
        </p:grpSpPr>
        <p:sp>
          <p:nvSpPr>
            <p:cNvPr id="15" name="Google Shape;15;p19"/>
            <p:cNvSpPr/>
            <p:nvPr/>
          </p:nvSpPr>
          <p:spPr>
            <a:xfrm>
              <a:off x="1895050" y="1957925"/>
              <a:ext cx="848700" cy="841500"/>
            </a:xfrm>
            <a:custGeom>
              <a:rect b="b" l="l" r="r" t="t"/>
              <a:pathLst>
                <a:path extrusionOk="0" h="33660" w="33948">
                  <a:moveTo>
                    <a:pt x="25692" y="1"/>
                  </a:moveTo>
                  <a:lnTo>
                    <a:pt x="1" y="33659"/>
                  </a:lnTo>
                  <a:lnTo>
                    <a:pt x="8256" y="33659"/>
                  </a:lnTo>
                  <a:lnTo>
                    <a:pt x="14492" y="25490"/>
                  </a:lnTo>
                  <a:lnTo>
                    <a:pt x="20727" y="33659"/>
                  </a:lnTo>
                  <a:lnTo>
                    <a:pt x="28983" y="33659"/>
                  </a:lnTo>
                  <a:lnTo>
                    <a:pt x="18620" y="20092"/>
                  </a:lnTo>
                  <a:lnTo>
                    <a:pt x="33948" y="1"/>
                  </a:lnTo>
                  <a:close/>
                </a:path>
              </a:pathLst>
            </a:custGeom>
            <a:solidFill>
              <a:srgbClr val="000000">
                <a:alpha val="6666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19"/>
            <p:cNvSpPr/>
            <p:nvPr/>
          </p:nvSpPr>
          <p:spPr>
            <a:xfrm>
              <a:off x="1895050" y="2120300"/>
              <a:ext cx="312500" cy="274975"/>
            </a:xfrm>
            <a:custGeom>
              <a:rect b="b" l="l" r="r" t="t"/>
              <a:pathLst>
                <a:path extrusionOk="0" h="10999" w="12500">
                  <a:moveTo>
                    <a:pt x="1" y="1"/>
                  </a:moveTo>
                  <a:lnTo>
                    <a:pt x="8372" y="10999"/>
                  </a:lnTo>
                  <a:lnTo>
                    <a:pt x="12500" y="5572"/>
                  </a:lnTo>
                  <a:lnTo>
                    <a:pt x="8285" y="1"/>
                  </a:lnTo>
                  <a:close/>
                </a:path>
              </a:pathLst>
            </a:custGeom>
            <a:solidFill>
              <a:srgbClr val="000000">
                <a:alpha val="6666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" name="Google Shape;17;p19"/>
          <p:cNvGrpSpPr/>
          <p:nvPr/>
        </p:nvGrpSpPr>
        <p:grpSpPr>
          <a:xfrm>
            <a:off x="940882" y="2086269"/>
            <a:ext cx="1180542" cy="1170611"/>
            <a:chOff x="1895050" y="1957925"/>
            <a:chExt cx="848700" cy="841500"/>
          </a:xfrm>
        </p:grpSpPr>
        <p:sp>
          <p:nvSpPr>
            <p:cNvPr id="18" name="Google Shape;18;p19"/>
            <p:cNvSpPr/>
            <p:nvPr/>
          </p:nvSpPr>
          <p:spPr>
            <a:xfrm>
              <a:off x="1895050" y="1957925"/>
              <a:ext cx="848700" cy="841500"/>
            </a:xfrm>
            <a:custGeom>
              <a:rect b="b" l="l" r="r" t="t"/>
              <a:pathLst>
                <a:path extrusionOk="0" h="33660" w="33948">
                  <a:moveTo>
                    <a:pt x="25692" y="1"/>
                  </a:moveTo>
                  <a:lnTo>
                    <a:pt x="1" y="33659"/>
                  </a:lnTo>
                  <a:lnTo>
                    <a:pt x="8256" y="33659"/>
                  </a:lnTo>
                  <a:lnTo>
                    <a:pt x="14492" y="25490"/>
                  </a:lnTo>
                  <a:lnTo>
                    <a:pt x="20727" y="33659"/>
                  </a:lnTo>
                  <a:lnTo>
                    <a:pt x="28983" y="33659"/>
                  </a:lnTo>
                  <a:lnTo>
                    <a:pt x="18620" y="20092"/>
                  </a:lnTo>
                  <a:lnTo>
                    <a:pt x="33948" y="1"/>
                  </a:lnTo>
                  <a:close/>
                </a:path>
              </a:pathLst>
            </a:custGeom>
            <a:solidFill>
              <a:srgbClr val="000000">
                <a:alpha val="6666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19"/>
            <p:cNvSpPr/>
            <p:nvPr/>
          </p:nvSpPr>
          <p:spPr>
            <a:xfrm>
              <a:off x="1895050" y="2120300"/>
              <a:ext cx="312500" cy="274975"/>
            </a:xfrm>
            <a:custGeom>
              <a:rect b="b" l="l" r="r" t="t"/>
              <a:pathLst>
                <a:path extrusionOk="0" h="10999" w="12500">
                  <a:moveTo>
                    <a:pt x="1" y="1"/>
                  </a:moveTo>
                  <a:lnTo>
                    <a:pt x="8372" y="10999"/>
                  </a:lnTo>
                  <a:lnTo>
                    <a:pt x="12500" y="5572"/>
                  </a:lnTo>
                  <a:lnTo>
                    <a:pt x="8285" y="1"/>
                  </a:lnTo>
                  <a:close/>
                </a:path>
              </a:pathLst>
            </a:custGeom>
            <a:solidFill>
              <a:srgbClr val="000000">
                <a:alpha val="6666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" name="Google Shape;20;p19"/>
          <p:cNvGrpSpPr/>
          <p:nvPr/>
        </p:nvGrpSpPr>
        <p:grpSpPr>
          <a:xfrm>
            <a:off x="76682" y="1570541"/>
            <a:ext cx="1180542" cy="1170611"/>
            <a:chOff x="1895050" y="1957925"/>
            <a:chExt cx="848700" cy="841500"/>
          </a:xfrm>
        </p:grpSpPr>
        <p:sp>
          <p:nvSpPr>
            <p:cNvPr id="21" name="Google Shape;21;p19"/>
            <p:cNvSpPr/>
            <p:nvPr/>
          </p:nvSpPr>
          <p:spPr>
            <a:xfrm>
              <a:off x="1895050" y="1957925"/>
              <a:ext cx="848700" cy="841500"/>
            </a:xfrm>
            <a:custGeom>
              <a:rect b="b" l="l" r="r" t="t"/>
              <a:pathLst>
                <a:path extrusionOk="0" h="33660" w="33948">
                  <a:moveTo>
                    <a:pt x="25692" y="1"/>
                  </a:moveTo>
                  <a:lnTo>
                    <a:pt x="1" y="33659"/>
                  </a:lnTo>
                  <a:lnTo>
                    <a:pt x="8256" y="33659"/>
                  </a:lnTo>
                  <a:lnTo>
                    <a:pt x="14492" y="25490"/>
                  </a:lnTo>
                  <a:lnTo>
                    <a:pt x="20727" y="33659"/>
                  </a:lnTo>
                  <a:lnTo>
                    <a:pt x="28983" y="33659"/>
                  </a:lnTo>
                  <a:lnTo>
                    <a:pt x="18620" y="20092"/>
                  </a:lnTo>
                  <a:lnTo>
                    <a:pt x="33948" y="1"/>
                  </a:lnTo>
                  <a:close/>
                </a:path>
              </a:pathLst>
            </a:custGeom>
            <a:solidFill>
              <a:srgbClr val="000000">
                <a:alpha val="6666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19"/>
            <p:cNvSpPr/>
            <p:nvPr/>
          </p:nvSpPr>
          <p:spPr>
            <a:xfrm>
              <a:off x="1895050" y="2120300"/>
              <a:ext cx="312500" cy="274975"/>
            </a:xfrm>
            <a:custGeom>
              <a:rect b="b" l="l" r="r" t="t"/>
              <a:pathLst>
                <a:path extrusionOk="0" h="10999" w="12500">
                  <a:moveTo>
                    <a:pt x="1" y="1"/>
                  </a:moveTo>
                  <a:lnTo>
                    <a:pt x="8372" y="10999"/>
                  </a:lnTo>
                  <a:lnTo>
                    <a:pt x="12500" y="5572"/>
                  </a:lnTo>
                  <a:lnTo>
                    <a:pt x="8285" y="1"/>
                  </a:lnTo>
                  <a:close/>
                </a:path>
              </a:pathLst>
            </a:custGeom>
            <a:solidFill>
              <a:srgbClr val="000000">
                <a:alpha val="6666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" name="Google Shape;23;p19"/>
          <p:cNvGrpSpPr/>
          <p:nvPr/>
        </p:nvGrpSpPr>
        <p:grpSpPr>
          <a:xfrm>
            <a:off x="1825982" y="2615966"/>
            <a:ext cx="1180542" cy="1170611"/>
            <a:chOff x="1895050" y="1957925"/>
            <a:chExt cx="848700" cy="841500"/>
          </a:xfrm>
        </p:grpSpPr>
        <p:sp>
          <p:nvSpPr>
            <p:cNvPr id="24" name="Google Shape;24;p19"/>
            <p:cNvSpPr/>
            <p:nvPr/>
          </p:nvSpPr>
          <p:spPr>
            <a:xfrm>
              <a:off x="1895050" y="1957925"/>
              <a:ext cx="848700" cy="841500"/>
            </a:xfrm>
            <a:custGeom>
              <a:rect b="b" l="l" r="r" t="t"/>
              <a:pathLst>
                <a:path extrusionOk="0" h="33660" w="33948">
                  <a:moveTo>
                    <a:pt x="25692" y="1"/>
                  </a:moveTo>
                  <a:lnTo>
                    <a:pt x="1" y="33659"/>
                  </a:lnTo>
                  <a:lnTo>
                    <a:pt x="8256" y="33659"/>
                  </a:lnTo>
                  <a:lnTo>
                    <a:pt x="14492" y="25490"/>
                  </a:lnTo>
                  <a:lnTo>
                    <a:pt x="20727" y="33659"/>
                  </a:lnTo>
                  <a:lnTo>
                    <a:pt x="28983" y="33659"/>
                  </a:lnTo>
                  <a:lnTo>
                    <a:pt x="18620" y="20092"/>
                  </a:lnTo>
                  <a:lnTo>
                    <a:pt x="33948" y="1"/>
                  </a:lnTo>
                  <a:close/>
                </a:path>
              </a:pathLst>
            </a:custGeom>
            <a:solidFill>
              <a:srgbClr val="000000">
                <a:alpha val="6666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19"/>
            <p:cNvSpPr/>
            <p:nvPr/>
          </p:nvSpPr>
          <p:spPr>
            <a:xfrm>
              <a:off x="1895050" y="2120300"/>
              <a:ext cx="312500" cy="274975"/>
            </a:xfrm>
            <a:custGeom>
              <a:rect b="b" l="l" r="r" t="t"/>
              <a:pathLst>
                <a:path extrusionOk="0" h="10999" w="12500">
                  <a:moveTo>
                    <a:pt x="1" y="1"/>
                  </a:moveTo>
                  <a:lnTo>
                    <a:pt x="8372" y="10999"/>
                  </a:lnTo>
                  <a:lnTo>
                    <a:pt x="12500" y="5572"/>
                  </a:lnTo>
                  <a:lnTo>
                    <a:pt x="8285" y="1"/>
                  </a:lnTo>
                  <a:close/>
                </a:path>
              </a:pathLst>
            </a:custGeom>
            <a:solidFill>
              <a:srgbClr val="000000">
                <a:alpha val="6666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" name="Google Shape;26;p19"/>
          <p:cNvGrpSpPr/>
          <p:nvPr/>
        </p:nvGrpSpPr>
        <p:grpSpPr>
          <a:xfrm>
            <a:off x="2690182" y="3110805"/>
            <a:ext cx="1180542" cy="1170611"/>
            <a:chOff x="1895050" y="1957925"/>
            <a:chExt cx="848700" cy="841500"/>
          </a:xfrm>
        </p:grpSpPr>
        <p:sp>
          <p:nvSpPr>
            <p:cNvPr id="27" name="Google Shape;27;p19"/>
            <p:cNvSpPr/>
            <p:nvPr/>
          </p:nvSpPr>
          <p:spPr>
            <a:xfrm>
              <a:off x="1895050" y="1957925"/>
              <a:ext cx="848700" cy="841500"/>
            </a:xfrm>
            <a:custGeom>
              <a:rect b="b" l="l" r="r" t="t"/>
              <a:pathLst>
                <a:path extrusionOk="0" h="33660" w="33948">
                  <a:moveTo>
                    <a:pt x="25692" y="1"/>
                  </a:moveTo>
                  <a:lnTo>
                    <a:pt x="1" y="33659"/>
                  </a:lnTo>
                  <a:lnTo>
                    <a:pt x="8256" y="33659"/>
                  </a:lnTo>
                  <a:lnTo>
                    <a:pt x="14492" y="25490"/>
                  </a:lnTo>
                  <a:lnTo>
                    <a:pt x="20727" y="33659"/>
                  </a:lnTo>
                  <a:lnTo>
                    <a:pt x="28983" y="33659"/>
                  </a:lnTo>
                  <a:lnTo>
                    <a:pt x="18620" y="20092"/>
                  </a:lnTo>
                  <a:lnTo>
                    <a:pt x="33948" y="1"/>
                  </a:lnTo>
                  <a:close/>
                </a:path>
              </a:pathLst>
            </a:custGeom>
            <a:solidFill>
              <a:srgbClr val="000000">
                <a:alpha val="6666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19"/>
            <p:cNvSpPr/>
            <p:nvPr/>
          </p:nvSpPr>
          <p:spPr>
            <a:xfrm>
              <a:off x="1895050" y="2120300"/>
              <a:ext cx="312500" cy="274975"/>
            </a:xfrm>
            <a:custGeom>
              <a:rect b="b" l="l" r="r" t="t"/>
              <a:pathLst>
                <a:path extrusionOk="0" h="10999" w="12500">
                  <a:moveTo>
                    <a:pt x="1" y="1"/>
                  </a:moveTo>
                  <a:lnTo>
                    <a:pt x="8372" y="10999"/>
                  </a:lnTo>
                  <a:lnTo>
                    <a:pt x="12500" y="5572"/>
                  </a:lnTo>
                  <a:lnTo>
                    <a:pt x="8285" y="1"/>
                  </a:lnTo>
                  <a:close/>
                </a:path>
              </a:pathLst>
            </a:custGeom>
            <a:solidFill>
              <a:srgbClr val="000000">
                <a:alpha val="6666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" name="Google Shape;29;p19"/>
          <p:cNvGrpSpPr/>
          <p:nvPr/>
        </p:nvGrpSpPr>
        <p:grpSpPr>
          <a:xfrm>
            <a:off x="3742582" y="2309291"/>
            <a:ext cx="1180542" cy="1170611"/>
            <a:chOff x="1895050" y="1957925"/>
            <a:chExt cx="848700" cy="841500"/>
          </a:xfrm>
        </p:grpSpPr>
        <p:sp>
          <p:nvSpPr>
            <p:cNvPr id="30" name="Google Shape;30;p19"/>
            <p:cNvSpPr/>
            <p:nvPr/>
          </p:nvSpPr>
          <p:spPr>
            <a:xfrm>
              <a:off x="1895050" y="1957925"/>
              <a:ext cx="848700" cy="841500"/>
            </a:xfrm>
            <a:custGeom>
              <a:rect b="b" l="l" r="r" t="t"/>
              <a:pathLst>
                <a:path extrusionOk="0" h="33660" w="33948">
                  <a:moveTo>
                    <a:pt x="25692" y="1"/>
                  </a:moveTo>
                  <a:lnTo>
                    <a:pt x="1" y="33659"/>
                  </a:lnTo>
                  <a:lnTo>
                    <a:pt x="8256" y="33659"/>
                  </a:lnTo>
                  <a:lnTo>
                    <a:pt x="14492" y="25490"/>
                  </a:lnTo>
                  <a:lnTo>
                    <a:pt x="20727" y="33659"/>
                  </a:lnTo>
                  <a:lnTo>
                    <a:pt x="28983" y="33659"/>
                  </a:lnTo>
                  <a:lnTo>
                    <a:pt x="18620" y="20092"/>
                  </a:lnTo>
                  <a:lnTo>
                    <a:pt x="33948" y="1"/>
                  </a:lnTo>
                  <a:close/>
                </a:path>
              </a:pathLst>
            </a:custGeom>
            <a:solidFill>
              <a:srgbClr val="000000">
                <a:alpha val="6666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19"/>
            <p:cNvSpPr/>
            <p:nvPr/>
          </p:nvSpPr>
          <p:spPr>
            <a:xfrm>
              <a:off x="1895050" y="2120300"/>
              <a:ext cx="312500" cy="274975"/>
            </a:xfrm>
            <a:custGeom>
              <a:rect b="b" l="l" r="r" t="t"/>
              <a:pathLst>
                <a:path extrusionOk="0" h="10999" w="12500">
                  <a:moveTo>
                    <a:pt x="1" y="1"/>
                  </a:moveTo>
                  <a:lnTo>
                    <a:pt x="8372" y="10999"/>
                  </a:lnTo>
                  <a:lnTo>
                    <a:pt x="12500" y="5572"/>
                  </a:lnTo>
                  <a:lnTo>
                    <a:pt x="8285" y="1"/>
                  </a:lnTo>
                  <a:close/>
                </a:path>
              </a:pathLst>
            </a:custGeom>
            <a:solidFill>
              <a:srgbClr val="000000">
                <a:alpha val="6666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" name="Google Shape;32;p19"/>
          <p:cNvGrpSpPr/>
          <p:nvPr/>
        </p:nvGrpSpPr>
        <p:grpSpPr>
          <a:xfrm>
            <a:off x="4620732" y="2804141"/>
            <a:ext cx="1180542" cy="1170611"/>
            <a:chOff x="1895050" y="1957925"/>
            <a:chExt cx="848700" cy="841500"/>
          </a:xfrm>
        </p:grpSpPr>
        <p:sp>
          <p:nvSpPr>
            <p:cNvPr id="33" name="Google Shape;33;p19"/>
            <p:cNvSpPr/>
            <p:nvPr/>
          </p:nvSpPr>
          <p:spPr>
            <a:xfrm>
              <a:off x="1895050" y="1957925"/>
              <a:ext cx="848700" cy="841500"/>
            </a:xfrm>
            <a:custGeom>
              <a:rect b="b" l="l" r="r" t="t"/>
              <a:pathLst>
                <a:path extrusionOk="0" h="33660" w="33948">
                  <a:moveTo>
                    <a:pt x="25692" y="1"/>
                  </a:moveTo>
                  <a:lnTo>
                    <a:pt x="1" y="33659"/>
                  </a:lnTo>
                  <a:lnTo>
                    <a:pt x="8256" y="33659"/>
                  </a:lnTo>
                  <a:lnTo>
                    <a:pt x="14492" y="25490"/>
                  </a:lnTo>
                  <a:lnTo>
                    <a:pt x="20727" y="33659"/>
                  </a:lnTo>
                  <a:lnTo>
                    <a:pt x="28983" y="33659"/>
                  </a:lnTo>
                  <a:lnTo>
                    <a:pt x="18620" y="20092"/>
                  </a:lnTo>
                  <a:lnTo>
                    <a:pt x="33948" y="1"/>
                  </a:lnTo>
                  <a:close/>
                </a:path>
              </a:pathLst>
            </a:custGeom>
            <a:solidFill>
              <a:srgbClr val="000000">
                <a:alpha val="6666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19"/>
            <p:cNvSpPr/>
            <p:nvPr/>
          </p:nvSpPr>
          <p:spPr>
            <a:xfrm>
              <a:off x="1895050" y="2120300"/>
              <a:ext cx="312500" cy="274975"/>
            </a:xfrm>
            <a:custGeom>
              <a:rect b="b" l="l" r="r" t="t"/>
              <a:pathLst>
                <a:path extrusionOk="0" h="10999" w="12500">
                  <a:moveTo>
                    <a:pt x="1" y="1"/>
                  </a:moveTo>
                  <a:lnTo>
                    <a:pt x="8372" y="10999"/>
                  </a:lnTo>
                  <a:lnTo>
                    <a:pt x="12500" y="5572"/>
                  </a:lnTo>
                  <a:lnTo>
                    <a:pt x="8285" y="1"/>
                  </a:lnTo>
                  <a:close/>
                </a:path>
              </a:pathLst>
            </a:custGeom>
            <a:solidFill>
              <a:srgbClr val="000000">
                <a:alpha val="6666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" name="Google Shape;35;p19"/>
          <p:cNvGrpSpPr/>
          <p:nvPr/>
        </p:nvGrpSpPr>
        <p:grpSpPr>
          <a:xfrm>
            <a:off x="759632" y="3417466"/>
            <a:ext cx="1180542" cy="1170611"/>
            <a:chOff x="1895050" y="1957925"/>
            <a:chExt cx="848700" cy="841500"/>
          </a:xfrm>
        </p:grpSpPr>
        <p:sp>
          <p:nvSpPr>
            <p:cNvPr id="36" name="Google Shape;36;p19"/>
            <p:cNvSpPr/>
            <p:nvPr/>
          </p:nvSpPr>
          <p:spPr>
            <a:xfrm>
              <a:off x="1895050" y="1957925"/>
              <a:ext cx="848700" cy="841500"/>
            </a:xfrm>
            <a:custGeom>
              <a:rect b="b" l="l" r="r" t="t"/>
              <a:pathLst>
                <a:path extrusionOk="0" h="33660" w="33948">
                  <a:moveTo>
                    <a:pt x="25692" y="1"/>
                  </a:moveTo>
                  <a:lnTo>
                    <a:pt x="1" y="33659"/>
                  </a:lnTo>
                  <a:lnTo>
                    <a:pt x="8256" y="33659"/>
                  </a:lnTo>
                  <a:lnTo>
                    <a:pt x="14492" y="25490"/>
                  </a:lnTo>
                  <a:lnTo>
                    <a:pt x="20727" y="33659"/>
                  </a:lnTo>
                  <a:lnTo>
                    <a:pt x="28983" y="33659"/>
                  </a:lnTo>
                  <a:lnTo>
                    <a:pt x="18620" y="20092"/>
                  </a:lnTo>
                  <a:lnTo>
                    <a:pt x="33948" y="1"/>
                  </a:lnTo>
                  <a:close/>
                </a:path>
              </a:pathLst>
            </a:custGeom>
            <a:solidFill>
              <a:srgbClr val="000000">
                <a:alpha val="6666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19"/>
            <p:cNvSpPr/>
            <p:nvPr/>
          </p:nvSpPr>
          <p:spPr>
            <a:xfrm>
              <a:off x="1895050" y="2120300"/>
              <a:ext cx="312500" cy="274975"/>
            </a:xfrm>
            <a:custGeom>
              <a:rect b="b" l="l" r="r" t="t"/>
              <a:pathLst>
                <a:path extrusionOk="0" h="10999" w="12500">
                  <a:moveTo>
                    <a:pt x="1" y="1"/>
                  </a:moveTo>
                  <a:lnTo>
                    <a:pt x="8372" y="10999"/>
                  </a:lnTo>
                  <a:lnTo>
                    <a:pt x="12500" y="5572"/>
                  </a:lnTo>
                  <a:lnTo>
                    <a:pt x="8285" y="1"/>
                  </a:lnTo>
                  <a:close/>
                </a:path>
              </a:pathLst>
            </a:custGeom>
            <a:solidFill>
              <a:srgbClr val="000000">
                <a:alpha val="6666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" name="Google Shape;38;p19"/>
          <p:cNvGrpSpPr/>
          <p:nvPr/>
        </p:nvGrpSpPr>
        <p:grpSpPr>
          <a:xfrm>
            <a:off x="1609907" y="3940191"/>
            <a:ext cx="1180542" cy="1170611"/>
            <a:chOff x="1895050" y="1957925"/>
            <a:chExt cx="848700" cy="841500"/>
          </a:xfrm>
        </p:grpSpPr>
        <p:sp>
          <p:nvSpPr>
            <p:cNvPr id="39" name="Google Shape;39;p19"/>
            <p:cNvSpPr/>
            <p:nvPr/>
          </p:nvSpPr>
          <p:spPr>
            <a:xfrm>
              <a:off x="1895050" y="1957925"/>
              <a:ext cx="848700" cy="841500"/>
            </a:xfrm>
            <a:custGeom>
              <a:rect b="b" l="l" r="r" t="t"/>
              <a:pathLst>
                <a:path extrusionOk="0" h="33660" w="33948">
                  <a:moveTo>
                    <a:pt x="25692" y="1"/>
                  </a:moveTo>
                  <a:lnTo>
                    <a:pt x="1" y="33659"/>
                  </a:lnTo>
                  <a:lnTo>
                    <a:pt x="8256" y="33659"/>
                  </a:lnTo>
                  <a:lnTo>
                    <a:pt x="14492" y="25490"/>
                  </a:lnTo>
                  <a:lnTo>
                    <a:pt x="20727" y="33659"/>
                  </a:lnTo>
                  <a:lnTo>
                    <a:pt x="28983" y="33659"/>
                  </a:lnTo>
                  <a:lnTo>
                    <a:pt x="18620" y="20092"/>
                  </a:lnTo>
                  <a:lnTo>
                    <a:pt x="33948" y="1"/>
                  </a:lnTo>
                  <a:close/>
                </a:path>
              </a:pathLst>
            </a:custGeom>
            <a:solidFill>
              <a:srgbClr val="000000">
                <a:alpha val="6666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19"/>
            <p:cNvSpPr/>
            <p:nvPr/>
          </p:nvSpPr>
          <p:spPr>
            <a:xfrm>
              <a:off x="1895050" y="2120300"/>
              <a:ext cx="312500" cy="274975"/>
            </a:xfrm>
            <a:custGeom>
              <a:rect b="b" l="l" r="r" t="t"/>
              <a:pathLst>
                <a:path extrusionOk="0" h="10999" w="12500">
                  <a:moveTo>
                    <a:pt x="1" y="1"/>
                  </a:moveTo>
                  <a:lnTo>
                    <a:pt x="8372" y="10999"/>
                  </a:lnTo>
                  <a:lnTo>
                    <a:pt x="12500" y="5572"/>
                  </a:lnTo>
                  <a:lnTo>
                    <a:pt x="8285" y="1"/>
                  </a:lnTo>
                  <a:close/>
                </a:path>
              </a:pathLst>
            </a:custGeom>
            <a:solidFill>
              <a:srgbClr val="000000">
                <a:alpha val="6666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1" name="Google Shape;41;p19"/>
          <p:cNvGrpSpPr/>
          <p:nvPr/>
        </p:nvGrpSpPr>
        <p:grpSpPr>
          <a:xfrm>
            <a:off x="3554407" y="3626566"/>
            <a:ext cx="1180542" cy="1170611"/>
            <a:chOff x="1895050" y="1957925"/>
            <a:chExt cx="848700" cy="841500"/>
          </a:xfrm>
        </p:grpSpPr>
        <p:sp>
          <p:nvSpPr>
            <p:cNvPr id="42" name="Google Shape;42;p19"/>
            <p:cNvSpPr/>
            <p:nvPr/>
          </p:nvSpPr>
          <p:spPr>
            <a:xfrm>
              <a:off x="1895050" y="1957925"/>
              <a:ext cx="848700" cy="841500"/>
            </a:xfrm>
            <a:custGeom>
              <a:rect b="b" l="l" r="r" t="t"/>
              <a:pathLst>
                <a:path extrusionOk="0" h="33660" w="33948">
                  <a:moveTo>
                    <a:pt x="25692" y="1"/>
                  </a:moveTo>
                  <a:lnTo>
                    <a:pt x="1" y="33659"/>
                  </a:lnTo>
                  <a:lnTo>
                    <a:pt x="8256" y="33659"/>
                  </a:lnTo>
                  <a:lnTo>
                    <a:pt x="14492" y="25490"/>
                  </a:lnTo>
                  <a:lnTo>
                    <a:pt x="20727" y="33659"/>
                  </a:lnTo>
                  <a:lnTo>
                    <a:pt x="28983" y="33659"/>
                  </a:lnTo>
                  <a:lnTo>
                    <a:pt x="18620" y="20092"/>
                  </a:lnTo>
                  <a:lnTo>
                    <a:pt x="33948" y="1"/>
                  </a:lnTo>
                  <a:close/>
                </a:path>
              </a:pathLst>
            </a:custGeom>
            <a:solidFill>
              <a:srgbClr val="000000">
                <a:alpha val="6666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19"/>
            <p:cNvSpPr/>
            <p:nvPr/>
          </p:nvSpPr>
          <p:spPr>
            <a:xfrm>
              <a:off x="1895050" y="2120300"/>
              <a:ext cx="312500" cy="274975"/>
            </a:xfrm>
            <a:custGeom>
              <a:rect b="b" l="l" r="r" t="t"/>
              <a:pathLst>
                <a:path extrusionOk="0" h="10999" w="12500">
                  <a:moveTo>
                    <a:pt x="1" y="1"/>
                  </a:moveTo>
                  <a:lnTo>
                    <a:pt x="8372" y="10999"/>
                  </a:lnTo>
                  <a:lnTo>
                    <a:pt x="12500" y="5572"/>
                  </a:lnTo>
                  <a:lnTo>
                    <a:pt x="8285" y="1"/>
                  </a:lnTo>
                  <a:close/>
                </a:path>
              </a:pathLst>
            </a:custGeom>
            <a:solidFill>
              <a:srgbClr val="000000">
                <a:alpha val="6666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4" name="Google Shape;44;p19"/>
          <p:cNvSpPr/>
          <p:nvPr/>
        </p:nvSpPr>
        <p:spPr>
          <a:xfrm>
            <a:off x="6975" y="2941125"/>
            <a:ext cx="1052400" cy="1191800"/>
          </a:xfrm>
          <a:custGeom>
            <a:rect b="b" l="l" r="r" t="t"/>
            <a:pathLst>
              <a:path extrusionOk="0" h="47672" w="42096">
                <a:moveTo>
                  <a:pt x="31502" y="0"/>
                </a:moveTo>
                <a:lnTo>
                  <a:pt x="42096" y="0"/>
                </a:lnTo>
                <a:lnTo>
                  <a:pt x="22023" y="28157"/>
                </a:lnTo>
                <a:lnTo>
                  <a:pt x="35962" y="47114"/>
                </a:lnTo>
                <a:lnTo>
                  <a:pt x="23975" y="47114"/>
                </a:lnTo>
                <a:lnTo>
                  <a:pt x="15333" y="37078"/>
                </a:lnTo>
                <a:lnTo>
                  <a:pt x="6691" y="47114"/>
                </a:lnTo>
                <a:lnTo>
                  <a:pt x="0" y="47672"/>
                </a:lnTo>
                <a:lnTo>
                  <a:pt x="0" y="40702"/>
                </a:lnTo>
                <a:close/>
              </a:path>
            </a:pathLst>
          </a:custGeom>
          <a:solidFill>
            <a:srgbClr val="000000">
              <a:alpha val="6666"/>
            </a:srgbClr>
          </a:solidFill>
          <a:ln>
            <a:noFill/>
          </a:ln>
        </p:spPr>
      </p:sp>
      <p:sp>
        <p:nvSpPr>
          <p:cNvPr id="45" name="Google Shape;45;p19"/>
          <p:cNvSpPr/>
          <p:nvPr/>
        </p:nvSpPr>
        <p:spPr>
          <a:xfrm>
            <a:off x="6975" y="3185075"/>
            <a:ext cx="313625" cy="362400"/>
          </a:xfrm>
          <a:custGeom>
            <a:rect b="b" l="l" r="r" t="t"/>
            <a:pathLst>
              <a:path extrusionOk="0" h="14496" w="12545">
                <a:moveTo>
                  <a:pt x="0" y="0"/>
                </a:moveTo>
                <a:lnTo>
                  <a:pt x="6691" y="0"/>
                </a:lnTo>
                <a:lnTo>
                  <a:pt x="12545" y="7248"/>
                </a:lnTo>
                <a:lnTo>
                  <a:pt x="6691" y="14496"/>
                </a:lnTo>
                <a:lnTo>
                  <a:pt x="0" y="6412"/>
                </a:lnTo>
                <a:close/>
              </a:path>
            </a:pathLst>
          </a:custGeom>
          <a:solidFill>
            <a:srgbClr val="000000">
              <a:alpha val="6666"/>
            </a:srgbClr>
          </a:solidFill>
          <a:ln>
            <a:noFill/>
          </a:ln>
        </p:spPr>
      </p:sp>
      <p:sp>
        <p:nvSpPr>
          <p:cNvPr id="46" name="Google Shape;46;p19"/>
          <p:cNvSpPr/>
          <p:nvPr/>
        </p:nvSpPr>
        <p:spPr>
          <a:xfrm>
            <a:off x="0" y="2404475"/>
            <a:ext cx="188175" cy="216050"/>
          </a:xfrm>
          <a:custGeom>
            <a:rect b="b" l="l" r="r" t="t"/>
            <a:pathLst>
              <a:path extrusionOk="0" h="8642" w="7527">
                <a:moveTo>
                  <a:pt x="279" y="0"/>
                </a:moveTo>
                <a:lnTo>
                  <a:pt x="7527" y="0"/>
                </a:lnTo>
                <a:lnTo>
                  <a:pt x="0" y="8642"/>
                </a:lnTo>
                <a:close/>
              </a:path>
            </a:pathLst>
          </a:custGeom>
          <a:solidFill>
            <a:srgbClr val="000000">
              <a:alpha val="6666"/>
            </a:srgbClr>
          </a:solidFill>
          <a:ln>
            <a:noFill/>
          </a:ln>
        </p:spPr>
      </p:sp>
      <p:sp>
        <p:nvSpPr>
          <p:cNvPr id="47" name="Google Shape;47;p19"/>
          <p:cNvSpPr/>
          <p:nvPr/>
        </p:nvSpPr>
        <p:spPr>
          <a:xfrm>
            <a:off x="0" y="4230500"/>
            <a:ext cx="885125" cy="919975"/>
          </a:xfrm>
          <a:custGeom>
            <a:rect b="b" l="l" r="r" t="t"/>
            <a:pathLst>
              <a:path extrusionOk="0" h="36799" w="35405">
                <a:moveTo>
                  <a:pt x="836" y="31502"/>
                </a:moveTo>
                <a:lnTo>
                  <a:pt x="23696" y="0"/>
                </a:lnTo>
                <a:lnTo>
                  <a:pt x="35405" y="0"/>
                </a:lnTo>
                <a:lnTo>
                  <a:pt x="13939" y="29272"/>
                </a:lnTo>
                <a:lnTo>
                  <a:pt x="20351" y="36799"/>
                </a:lnTo>
                <a:lnTo>
                  <a:pt x="0" y="36799"/>
                </a:lnTo>
                <a:close/>
              </a:path>
            </a:pathLst>
          </a:custGeom>
          <a:solidFill>
            <a:srgbClr val="000000">
              <a:alpha val="6666"/>
            </a:srgbClr>
          </a:solidFill>
          <a:ln>
            <a:noFill/>
          </a:ln>
        </p:spPr>
      </p:sp>
      <p:sp>
        <p:nvSpPr>
          <p:cNvPr id="48" name="Google Shape;48;p19"/>
          <p:cNvSpPr/>
          <p:nvPr/>
        </p:nvSpPr>
        <p:spPr>
          <a:xfrm>
            <a:off x="4641700" y="4181700"/>
            <a:ext cx="1010575" cy="961800"/>
          </a:xfrm>
          <a:custGeom>
            <a:rect b="b" l="l" r="r" t="t"/>
            <a:pathLst>
              <a:path extrusionOk="0" h="38472" w="40423">
                <a:moveTo>
                  <a:pt x="28435" y="0"/>
                </a:moveTo>
                <a:lnTo>
                  <a:pt x="40423" y="0"/>
                </a:lnTo>
                <a:lnTo>
                  <a:pt x="19793" y="28436"/>
                </a:lnTo>
                <a:lnTo>
                  <a:pt x="27599" y="38472"/>
                </a:lnTo>
                <a:lnTo>
                  <a:pt x="15612" y="38472"/>
                </a:lnTo>
                <a:lnTo>
                  <a:pt x="13660" y="35963"/>
                </a:lnTo>
                <a:lnTo>
                  <a:pt x="11430" y="38472"/>
                </a:lnTo>
                <a:lnTo>
                  <a:pt x="0" y="38193"/>
                </a:lnTo>
                <a:close/>
              </a:path>
            </a:pathLst>
          </a:custGeom>
          <a:solidFill>
            <a:srgbClr val="000000">
              <a:alpha val="6666"/>
            </a:srgbClr>
          </a:solidFill>
          <a:ln>
            <a:noFill/>
          </a:ln>
        </p:spPr>
      </p:sp>
      <p:sp>
        <p:nvSpPr>
          <p:cNvPr id="49" name="Google Shape;49;p19"/>
          <p:cNvSpPr/>
          <p:nvPr/>
        </p:nvSpPr>
        <p:spPr>
          <a:xfrm>
            <a:off x="4467450" y="4411700"/>
            <a:ext cx="404250" cy="376350"/>
          </a:xfrm>
          <a:custGeom>
            <a:rect b="b" l="l" r="r" t="t"/>
            <a:pathLst>
              <a:path extrusionOk="0" h="15054" w="16170">
                <a:moveTo>
                  <a:pt x="0" y="0"/>
                </a:moveTo>
                <a:lnTo>
                  <a:pt x="10873" y="0"/>
                </a:lnTo>
                <a:lnTo>
                  <a:pt x="16170" y="7806"/>
                </a:lnTo>
                <a:lnTo>
                  <a:pt x="11152" y="15054"/>
                </a:lnTo>
                <a:close/>
              </a:path>
            </a:pathLst>
          </a:custGeom>
          <a:solidFill>
            <a:srgbClr val="000000">
              <a:alpha val="6666"/>
            </a:srgbClr>
          </a:solidFill>
          <a:ln>
            <a:noFill/>
          </a:ln>
        </p:spPr>
      </p:sp>
      <p:sp>
        <p:nvSpPr>
          <p:cNvPr id="50" name="Google Shape;50;p19"/>
          <p:cNvSpPr/>
          <p:nvPr/>
        </p:nvSpPr>
        <p:spPr>
          <a:xfrm>
            <a:off x="2920225" y="4495325"/>
            <a:ext cx="752700" cy="641200"/>
          </a:xfrm>
          <a:custGeom>
            <a:rect b="b" l="l" r="r" t="t"/>
            <a:pathLst>
              <a:path extrusionOk="0" h="25648" w="30108">
                <a:moveTo>
                  <a:pt x="19793" y="279"/>
                </a:moveTo>
                <a:lnTo>
                  <a:pt x="30108" y="0"/>
                </a:lnTo>
                <a:lnTo>
                  <a:pt x="11988" y="25369"/>
                </a:lnTo>
                <a:lnTo>
                  <a:pt x="0" y="25648"/>
                </a:lnTo>
                <a:close/>
              </a:path>
            </a:pathLst>
          </a:custGeom>
          <a:solidFill>
            <a:srgbClr val="000000">
              <a:alpha val="6666"/>
            </a:srgbClr>
          </a:solidFill>
          <a:ln>
            <a:noFill/>
          </a:ln>
        </p:spPr>
      </p:sp>
      <p:sp>
        <p:nvSpPr>
          <p:cNvPr id="51" name="Google Shape;51;p19"/>
          <p:cNvSpPr/>
          <p:nvPr/>
        </p:nvSpPr>
        <p:spPr>
          <a:xfrm>
            <a:off x="1198750" y="4781095"/>
            <a:ext cx="592425" cy="376350"/>
          </a:xfrm>
          <a:custGeom>
            <a:rect b="b" l="l" r="r" t="t"/>
            <a:pathLst>
              <a:path extrusionOk="0" h="15054" w="23697">
                <a:moveTo>
                  <a:pt x="11988" y="0"/>
                </a:moveTo>
                <a:lnTo>
                  <a:pt x="23697" y="278"/>
                </a:lnTo>
                <a:lnTo>
                  <a:pt x="11709" y="15054"/>
                </a:lnTo>
                <a:lnTo>
                  <a:pt x="0" y="14775"/>
                </a:lnTo>
                <a:close/>
              </a:path>
            </a:pathLst>
          </a:custGeom>
          <a:solidFill>
            <a:srgbClr val="000000">
              <a:alpha val="6666"/>
            </a:srgbClr>
          </a:solidFill>
          <a:ln>
            <a:noFill/>
          </a:ln>
        </p:spPr>
      </p:sp>
      <p:sp>
        <p:nvSpPr>
          <p:cNvPr id="52" name="Google Shape;52;p19"/>
          <p:cNvSpPr/>
          <p:nvPr/>
        </p:nvSpPr>
        <p:spPr>
          <a:xfrm>
            <a:off x="4160800" y="4983200"/>
            <a:ext cx="432100" cy="167275"/>
          </a:xfrm>
          <a:custGeom>
            <a:rect b="b" l="l" r="r" t="t"/>
            <a:pathLst>
              <a:path extrusionOk="0" h="6691" w="17284">
                <a:moveTo>
                  <a:pt x="5018" y="0"/>
                </a:moveTo>
                <a:lnTo>
                  <a:pt x="17284" y="0"/>
                </a:lnTo>
                <a:lnTo>
                  <a:pt x="11988" y="6691"/>
                </a:lnTo>
                <a:lnTo>
                  <a:pt x="0" y="6412"/>
                </a:lnTo>
                <a:close/>
              </a:path>
            </a:pathLst>
          </a:custGeom>
          <a:solidFill>
            <a:srgbClr val="000000">
              <a:alpha val="6666"/>
            </a:srgbClr>
          </a:solidFill>
          <a:ln>
            <a:noFill/>
          </a:ln>
        </p:spPr>
      </p:sp>
      <p:sp>
        <p:nvSpPr>
          <p:cNvPr id="53" name="Google Shape;53;p19"/>
          <p:cNvSpPr/>
          <p:nvPr/>
        </p:nvSpPr>
        <p:spPr>
          <a:xfrm>
            <a:off x="2516000" y="4711400"/>
            <a:ext cx="439075" cy="390275"/>
          </a:xfrm>
          <a:custGeom>
            <a:rect b="b" l="l" r="r" t="t"/>
            <a:pathLst>
              <a:path extrusionOk="0" h="15611" w="17563">
                <a:moveTo>
                  <a:pt x="0" y="0"/>
                </a:moveTo>
                <a:lnTo>
                  <a:pt x="11709" y="836"/>
                </a:lnTo>
                <a:lnTo>
                  <a:pt x="17563" y="8921"/>
                </a:lnTo>
                <a:lnTo>
                  <a:pt x="11430" y="15611"/>
                </a:lnTo>
                <a:close/>
              </a:path>
            </a:pathLst>
          </a:custGeom>
          <a:solidFill>
            <a:srgbClr val="000000">
              <a:alpha val="6666"/>
            </a:srgbClr>
          </a:solidFill>
          <a:ln>
            <a:noFill/>
          </a:ln>
        </p:spPr>
      </p:sp>
      <p:sp>
        <p:nvSpPr>
          <p:cNvPr id="54" name="Google Shape;54;p19"/>
          <p:cNvSpPr/>
          <p:nvPr/>
        </p:nvSpPr>
        <p:spPr>
          <a:xfrm>
            <a:off x="0" y="4523225"/>
            <a:ext cx="125450" cy="299675"/>
          </a:xfrm>
          <a:custGeom>
            <a:rect b="b" l="l" r="r" t="t"/>
            <a:pathLst>
              <a:path extrusionOk="0" h="11987" w="5018">
                <a:moveTo>
                  <a:pt x="0" y="0"/>
                </a:moveTo>
                <a:lnTo>
                  <a:pt x="5018" y="6133"/>
                </a:lnTo>
                <a:lnTo>
                  <a:pt x="279" y="11987"/>
                </a:lnTo>
                <a:close/>
              </a:path>
            </a:pathLst>
          </a:custGeom>
          <a:solidFill>
            <a:srgbClr val="000000">
              <a:alpha val="6666"/>
            </a:srgbClr>
          </a:solidFill>
          <a:ln>
            <a:noFill/>
          </a:ln>
        </p:spPr>
      </p:sp>
      <p:sp>
        <p:nvSpPr>
          <p:cNvPr id="55" name="Google Shape;55;p19"/>
          <p:cNvSpPr/>
          <p:nvPr/>
        </p:nvSpPr>
        <p:spPr>
          <a:xfrm>
            <a:off x="599375" y="4997145"/>
            <a:ext cx="397275" cy="153325"/>
          </a:xfrm>
          <a:custGeom>
            <a:rect b="b" l="l" r="r" t="t"/>
            <a:pathLst>
              <a:path extrusionOk="0" h="6133" w="15891">
                <a:moveTo>
                  <a:pt x="0" y="0"/>
                </a:moveTo>
                <a:lnTo>
                  <a:pt x="11430" y="279"/>
                </a:lnTo>
                <a:lnTo>
                  <a:pt x="15891" y="6133"/>
                </a:lnTo>
                <a:lnTo>
                  <a:pt x="2788" y="6133"/>
                </a:lnTo>
                <a:close/>
              </a:path>
            </a:pathLst>
          </a:custGeom>
          <a:solidFill>
            <a:srgbClr val="000000">
              <a:alpha val="6666"/>
            </a:srgbClr>
          </a:solidFill>
          <a:ln>
            <a:noFill/>
          </a:ln>
        </p:spPr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0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30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34" name="Google Shape;134;p30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35" name="Google Shape;135;p30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36" name="Google Shape;136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1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139" name="Google Shape;139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2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42" name="Google Shape;142;p32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43" name="Google Shape;143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Slide 3 1 2">
  <p:cSld name="CUSTOM_6_1_2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1"/>
          <p:cNvSpPr/>
          <p:nvPr/>
        </p:nvSpPr>
        <p:spPr>
          <a:xfrm>
            <a:off x="0" y="6970"/>
            <a:ext cx="2842450" cy="1849850"/>
          </a:xfrm>
          <a:custGeom>
            <a:rect b="b" l="l" r="r" t="t"/>
            <a:pathLst>
              <a:path extrusionOk="0" h="73994" w="113698">
                <a:moveTo>
                  <a:pt x="0" y="3609"/>
                </a:moveTo>
                <a:lnTo>
                  <a:pt x="55947" y="73994"/>
                </a:lnTo>
                <a:lnTo>
                  <a:pt x="113698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6666"/>
            </a:srgbClr>
          </a:solidFill>
          <a:ln>
            <a:noFill/>
          </a:ln>
        </p:spPr>
      </p:sp>
      <p:sp>
        <p:nvSpPr>
          <p:cNvPr id="149" name="Google Shape;149;p21"/>
          <p:cNvSpPr/>
          <p:nvPr/>
        </p:nvSpPr>
        <p:spPr>
          <a:xfrm>
            <a:off x="270700" y="0"/>
            <a:ext cx="6840400" cy="5150475"/>
          </a:xfrm>
          <a:custGeom>
            <a:rect b="b" l="l" r="r" t="t"/>
            <a:pathLst>
              <a:path extrusionOk="0" h="206019" w="273616">
                <a:moveTo>
                  <a:pt x="158201" y="0"/>
                </a:moveTo>
                <a:lnTo>
                  <a:pt x="273616" y="0"/>
                </a:lnTo>
                <a:lnTo>
                  <a:pt x="187693" y="110970"/>
                </a:lnTo>
                <a:lnTo>
                  <a:pt x="260484" y="206019"/>
                </a:lnTo>
                <a:lnTo>
                  <a:pt x="145289" y="206019"/>
                </a:lnTo>
                <a:lnTo>
                  <a:pt x="129941" y="187370"/>
                </a:lnTo>
                <a:lnTo>
                  <a:pt x="113699" y="206019"/>
                </a:lnTo>
                <a:lnTo>
                  <a:pt x="0" y="205417"/>
                </a:lnTo>
                <a:close/>
              </a:path>
            </a:pathLst>
          </a:custGeom>
          <a:solidFill>
            <a:srgbClr val="000000">
              <a:alpha val="6666"/>
            </a:srgbClr>
          </a:solidFill>
          <a:ln>
            <a:noFill/>
          </a:ln>
        </p:spPr>
      </p:sp>
      <p:pic>
        <p:nvPicPr>
          <p:cNvPr id="150" name="Google Shape;150;p21"/>
          <p:cNvPicPr preferRelativeResize="0"/>
          <p:nvPr/>
        </p:nvPicPr>
        <p:blipFill rotWithShape="1">
          <a:blip r:embed="rId2">
            <a:alphaModFix/>
          </a:blip>
          <a:srcRect b="2262" l="0" r="0" t="2262"/>
          <a:stretch/>
        </p:blipFill>
        <p:spPr>
          <a:xfrm>
            <a:off x="8000994" y="4419650"/>
            <a:ext cx="953851" cy="495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720">
          <p15:clr>
            <a:srgbClr val="FA7B17"/>
          </p15:clr>
        </p15:guide>
        <p15:guide id="2" pos="5040">
          <p15:clr>
            <a:srgbClr val="FA7B17"/>
          </p15:clr>
        </p15:guide>
        <p15:guide id="3" orient="horz" pos="2829">
          <p15:clr>
            <a:srgbClr val="FA7B17"/>
          </p15:clr>
        </p15:guide>
        <p15:guide id="4" orient="horz" pos="3096">
          <p15:clr>
            <a:srgbClr val="FA7B17"/>
          </p15:clr>
        </p15:guide>
        <p15:guide id="5" pos="432">
          <p15:clr>
            <a:srgbClr val="FA7B17"/>
          </p15:clr>
        </p15:guide>
        <p15:guide id="6" orient="horz" pos="1123">
          <p15:clr>
            <a:srgbClr val="FA7B17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struction Slide (Do not use)">
  <p:cSld name="CUSTOM_3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">
  <p:cSld name="CUSTOM_5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5"/>
          <p:cNvSpPr/>
          <p:nvPr/>
        </p:nvSpPr>
        <p:spPr>
          <a:xfrm>
            <a:off x="0" y="7075"/>
            <a:ext cx="9144000" cy="5143500"/>
          </a:xfrm>
          <a:prstGeom prst="rect">
            <a:avLst/>
          </a:prstGeom>
          <a:solidFill>
            <a:srgbClr val="072B7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 1">
  <p:cSld name="CUSTOM_5_1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6"/>
          <p:cNvSpPr/>
          <p:nvPr/>
        </p:nvSpPr>
        <p:spPr>
          <a:xfrm>
            <a:off x="0" y="7075"/>
            <a:ext cx="9144000" cy="51435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Slide: A">
  <p:cSld name="CUSTOM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7"/>
          <p:cNvSpPr/>
          <p:nvPr/>
        </p:nvSpPr>
        <p:spPr>
          <a:xfrm>
            <a:off x="0" y="5"/>
            <a:ext cx="9144000" cy="5136600"/>
          </a:xfrm>
          <a:prstGeom prst="rect">
            <a:avLst/>
          </a:prstGeom>
          <a:solidFill>
            <a:srgbClr val="18469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37"/>
          <p:cNvSpPr/>
          <p:nvPr/>
        </p:nvSpPr>
        <p:spPr>
          <a:xfrm>
            <a:off x="3582325" y="-6975"/>
            <a:ext cx="2341750" cy="1561175"/>
          </a:xfrm>
          <a:custGeom>
            <a:rect b="b" l="l" r="r" t="t"/>
            <a:pathLst>
              <a:path extrusionOk="0" h="62447" w="93670">
                <a:moveTo>
                  <a:pt x="0" y="279"/>
                </a:moveTo>
                <a:lnTo>
                  <a:pt x="45999" y="62447"/>
                </a:lnTo>
                <a:lnTo>
                  <a:pt x="93670" y="0"/>
                </a:lnTo>
                <a:close/>
              </a:path>
            </a:pathLst>
          </a:custGeom>
          <a:solidFill>
            <a:srgbClr val="F5821F"/>
          </a:solidFill>
          <a:ln>
            <a:noFill/>
          </a:ln>
        </p:spPr>
      </p:sp>
      <p:sp>
        <p:nvSpPr>
          <p:cNvPr id="160" name="Google Shape;160;p37"/>
          <p:cNvSpPr/>
          <p:nvPr/>
        </p:nvSpPr>
        <p:spPr>
          <a:xfrm>
            <a:off x="3456875" y="-6975"/>
            <a:ext cx="5701075" cy="5150475"/>
          </a:xfrm>
          <a:custGeom>
            <a:rect b="b" l="l" r="r" t="t"/>
            <a:pathLst>
              <a:path extrusionOk="0" h="206019" w="228043">
                <a:moveTo>
                  <a:pt x="155838" y="558"/>
                </a:moveTo>
                <a:lnTo>
                  <a:pt x="0" y="205461"/>
                </a:lnTo>
                <a:lnTo>
                  <a:pt x="119318" y="205740"/>
                </a:lnTo>
                <a:lnTo>
                  <a:pt x="139669" y="177862"/>
                </a:lnTo>
                <a:lnTo>
                  <a:pt x="160856" y="206019"/>
                </a:lnTo>
                <a:lnTo>
                  <a:pt x="228043" y="206019"/>
                </a:lnTo>
                <a:lnTo>
                  <a:pt x="227764" y="135488"/>
                </a:lnTo>
                <a:lnTo>
                  <a:pt x="200165" y="99804"/>
                </a:lnTo>
                <a:lnTo>
                  <a:pt x="227764" y="63005"/>
                </a:lnTo>
                <a:lnTo>
                  <a:pt x="22804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pic>
        <p:nvPicPr>
          <p:cNvPr id="161" name="Google Shape;161;p37"/>
          <p:cNvPicPr preferRelativeResize="0"/>
          <p:nvPr/>
        </p:nvPicPr>
        <p:blipFill rotWithShape="1">
          <a:blip r:embed="rId2">
            <a:alphaModFix/>
          </a:blip>
          <a:srcRect b="39" l="0" r="0" t="49"/>
          <a:stretch/>
        </p:blipFill>
        <p:spPr>
          <a:xfrm>
            <a:off x="492750" y="687450"/>
            <a:ext cx="2072688" cy="1076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Slide: C">
  <p:cSld name="CUSTOM_1_1"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8"/>
          <p:cNvSpPr/>
          <p:nvPr/>
        </p:nvSpPr>
        <p:spPr>
          <a:xfrm>
            <a:off x="0" y="-13950"/>
            <a:ext cx="9144000" cy="4599900"/>
          </a:xfrm>
          <a:prstGeom prst="rect">
            <a:avLst/>
          </a:prstGeom>
          <a:solidFill>
            <a:srgbClr val="18469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4" name="Google Shape;164;p38"/>
          <p:cNvGrpSpPr/>
          <p:nvPr/>
        </p:nvGrpSpPr>
        <p:grpSpPr>
          <a:xfrm>
            <a:off x="515715" y="483294"/>
            <a:ext cx="1180542" cy="1170611"/>
            <a:chOff x="1910081" y="1957925"/>
            <a:chExt cx="848700" cy="841500"/>
          </a:xfrm>
        </p:grpSpPr>
        <p:sp>
          <p:nvSpPr>
            <p:cNvPr id="165" name="Google Shape;165;p38"/>
            <p:cNvSpPr/>
            <p:nvPr/>
          </p:nvSpPr>
          <p:spPr>
            <a:xfrm>
              <a:off x="1910081" y="1957925"/>
              <a:ext cx="848700" cy="841500"/>
            </a:xfrm>
            <a:custGeom>
              <a:rect b="b" l="l" r="r" t="t"/>
              <a:pathLst>
                <a:path extrusionOk="0" h="33660" w="33948">
                  <a:moveTo>
                    <a:pt x="25692" y="1"/>
                  </a:moveTo>
                  <a:lnTo>
                    <a:pt x="1" y="33659"/>
                  </a:lnTo>
                  <a:lnTo>
                    <a:pt x="8256" y="33659"/>
                  </a:lnTo>
                  <a:lnTo>
                    <a:pt x="14492" y="25490"/>
                  </a:lnTo>
                  <a:lnTo>
                    <a:pt x="20727" y="33659"/>
                  </a:lnTo>
                  <a:lnTo>
                    <a:pt x="28983" y="33659"/>
                  </a:lnTo>
                  <a:lnTo>
                    <a:pt x="18620" y="20092"/>
                  </a:lnTo>
                  <a:lnTo>
                    <a:pt x="33948" y="1"/>
                  </a:lnTo>
                  <a:close/>
                </a:path>
              </a:pathLst>
            </a:custGeom>
            <a:solidFill>
              <a:srgbClr val="000000">
                <a:alpha val="16078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38"/>
            <p:cNvSpPr/>
            <p:nvPr/>
          </p:nvSpPr>
          <p:spPr>
            <a:xfrm>
              <a:off x="1910081" y="2120300"/>
              <a:ext cx="312500" cy="274975"/>
            </a:xfrm>
            <a:custGeom>
              <a:rect b="b" l="l" r="r" t="t"/>
              <a:pathLst>
                <a:path extrusionOk="0" h="10999" w="12500">
                  <a:moveTo>
                    <a:pt x="1" y="1"/>
                  </a:moveTo>
                  <a:lnTo>
                    <a:pt x="8372" y="10999"/>
                  </a:lnTo>
                  <a:lnTo>
                    <a:pt x="12500" y="5572"/>
                  </a:lnTo>
                  <a:lnTo>
                    <a:pt x="8285" y="1"/>
                  </a:lnTo>
                  <a:close/>
                </a:path>
              </a:pathLst>
            </a:custGeom>
            <a:solidFill>
              <a:srgbClr val="000000">
                <a:alpha val="16078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7" name="Google Shape;167;p38"/>
          <p:cNvGrpSpPr/>
          <p:nvPr/>
        </p:nvGrpSpPr>
        <p:grpSpPr>
          <a:xfrm>
            <a:off x="1449640" y="978094"/>
            <a:ext cx="1180542" cy="1170611"/>
            <a:chOff x="1910081" y="1957925"/>
            <a:chExt cx="848700" cy="841500"/>
          </a:xfrm>
        </p:grpSpPr>
        <p:sp>
          <p:nvSpPr>
            <p:cNvPr id="168" name="Google Shape;168;p38"/>
            <p:cNvSpPr/>
            <p:nvPr/>
          </p:nvSpPr>
          <p:spPr>
            <a:xfrm>
              <a:off x="1910081" y="1957925"/>
              <a:ext cx="848700" cy="841500"/>
            </a:xfrm>
            <a:custGeom>
              <a:rect b="b" l="l" r="r" t="t"/>
              <a:pathLst>
                <a:path extrusionOk="0" h="33660" w="33948">
                  <a:moveTo>
                    <a:pt x="25692" y="1"/>
                  </a:moveTo>
                  <a:lnTo>
                    <a:pt x="1" y="33659"/>
                  </a:lnTo>
                  <a:lnTo>
                    <a:pt x="8256" y="33659"/>
                  </a:lnTo>
                  <a:lnTo>
                    <a:pt x="14492" y="25490"/>
                  </a:lnTo>
                  <a:lnTo>
                    <a:pt x="20727" y="33659"/>
                  </a:lnTo>
                  <a:lnTo>
                    <a:pt x="28983" y="33659"/>
                  </a:lnTo>
                  <a:lnTo>
                    <a:pt x="18620" y="20092"/>
                  </a:lnTo>
                  <a:lnTo>
                    <a:pt x="33948" y="1"/>
                  </a:lnTo>
                  <a:close/>
                </a:path>
              </a:pathLst>
            </a:custGeom>
            <a:solidFill>
              <a:srgbClr val="000000">
                <a:alpha val="16078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38"/>
            <p:cNvSpPr/>
            <p:nvPr/>
          </p:nvSpPr>
          <p:spPr>
            <a:xfrm>
              <a:off x="1910081" y="2120300"/>
              <a:ext cx="312500" cy="274975"/>
            </a:xfrm>
            <a:custGeom>
              <a:rect b="b" l="l" r="r" t="t"/>
              <a:pathLst>
                <a:path extrusionOk="0" h="10999" w="12500">
                  <a:moveTo>
                    <a:pt x="1" y="1"/>
                  </a:moveTo>
                  <a:lnTo>
                    <a:pt x="8372" y="10999"/>
                  </a:lnTo>
                  <a:lnTo>
                    <a:pt x="12500" y="5572"/>
                  </a:lnTo>
                  <a:lnTo>
                    <a:pt x="8285" y="1"/>
                  </a:lnTo>
                  <a:close/>
                </a:path>
              </a:pathLst>
            </a:custGeom>
            <a:solidFill>
              <a:srgbClr val="000000">
                <a:alpha val="16078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0" name="Google Shape;170;p38"/>
          <p:cNvGrpSpPr/>
          <p:nvPr/>
        </p:nvGrpSpPr>
        <p:grpSpPr>
          <a:xfrm>
            <a:off x="2488090" y="162644"/>
            <a:ext cx="1180542" cy="1170611"/>
            <a:chOff x="1910081" y="1957925"/>
            <a:chExt cx="848700" cy="841500"/>
          </a:xfrm>
        </p:grpSpPr>
        <p:sp>
          <p:nvSpPr>
            <p:cNvPr id="171" name="Google Shape;171;p38"/>
            <p:cNvSpPr/>
            <p:nvPr/>
          </p:nvSpPr>
          <p:spPr>
            <a:xfrm>
              <a:off x="1910081" y="1957925"/>
              <a:ext cx="848700" cy="841500"/>
            </a:xfrm>
            <a:custGeom>
              <a:rect b="b" l="l" r="r" t="t"/>
              <a:pathLst>
                <a:path extrusionOk="0" h="33660" w="33948">
                  <a:moveTo>
                    <a:pt x="25692" y="1"/>
                  </a:moveTo>
                  <a:lnTo>
                    <a:pt x="1" y="33659"/>
                  </a:lnTo>
                  <a:lnTo>
                    <a:pt x="8256" y="33659"/>
                  </a:lnTo>
                  <a:lnTo>
                    <a:pt x="14492" y="25490"/>
                  </a:lnTo>
                  <a:lnTo>
                    <a:pt x="20727" y="33659"/>
                  </a:lnTo>
                  <a:lnTo>
                    <a:pt x="28983" y="33659"/>
                  </a:lnTo>
                  <a:lnTo>
                    <a:pt x="18620" y="20092"/>
                  </a:lnTo>
                  <a:lnTo>
                    <a:pt x="33948" y="1"/>
                  </a:lnTo>
                  <a:close/>
                </a:path>
              </a:pathLst>
            </a:custGeom>
            <a:solidFill>
              <a:srgbClr val="000000">
                <a:alpha val="16078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38"/>
            <p:cNvSpPr/>
            <p:nvPr/>
          </p:nvSpPr>
          <p:spPr>
            <a:xfrm>
              <a:off x="1910081" y="2120300"/>
              <a:ext cx="312500" cy="274975"/>
            </a:xfrm>
            <a:custGeom>
              <a:rect b="b" l="l" r="r" t="t"/>
              <a:pathLst>
                <a:path extrusionOk="0" h="10999" w="12500">
                  <a:moveTo>
                    <a:pt x="1" y="1"/>
                  </a:moveTo>
                  <a:lnTo>
                    <a:pt x="8372" y="10999"/>
                  </a:lnTo>
                  <a:lnTo>
                    <a:pt x="12500" y="5572"/>
                  </a:lnTo>
                  <a:lnTo>
                    <a:pt x="8285" y="1"/>
                  </a:lnTo>
                  <a:close/>
                </a:path>
              </a:pathLst>
            </a:custGeom>
            <a:solidFill>
              <a:srgbClr val="000000">
                <a:alpha val="16078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3" name="Google Shape;173;p38"/>
          <p:cNvGrpSpPr/>
          <p:nvPr/>
        </p:nvGrpSpPr>
        <p:grpSpPr>
          <a:xfrm>
            <a:off x="3584990" y="483294"/>
            <a:ext cx="1180542" cy="1170611"/>
            <a:chOff x="1910081" y="1957925"/>
            <a:chExt cx="848700" cy="841500"/>
          </a:xfrm>
        </p:grpSpPr>
        <p:sp>
          <p:nvSpPr>
            <p:cNvPr id="174" name="Google Shape;174;p38"/>
            <p:cNvSpPr/>
            <p:nvPr/>
          </p:nvSpPr>
          <p:spPr>
            <a:xfrm>
              <a:off x="1910081" y="1957925"/>
              <a:ext cx="848700" cy="841500"/>
            </a:xfrm>
            <a:custGeom>
              <a:rect b="b" l="l" r="r" t="t"/>
              <a:pathLst>
                <a:path extrusionOk="0" h="33660" w="33948">
                  <a:moveTo>
                    <a:pt x="25692" y="1"/>
                  </a:moveTo>
                  <a:lnTo>
                    <a:pt x="1" y="33659"/>
                  </a:lnTo>
                  <a:lnTo>
                    <a:pt x="8256" y="33659"/>
                  </a:lnTo>
                  <a:lnTo>
                    <a:pt x="14492" y="25490"/>
                  </a:lnTo>
                  <a:lnTo>
                    <a:pt x="20727" y="33659"/>
                  </a:lnTo>
                  <a:lnTo>
                    <a:pt x="28983" y="33659"/>
                  </a:lnTo>
                  <a:lnTo>
                    <a:pt x="18620" y="20092"/>
                  </a:lnTo>
                  <a:lnTo>
                    <a:pt x="33948" y="1"/>
                  </a:lnTo>
                  <a:close/>
                </a:path>
              </a:pathLst>
            </a:custGeom>
            <a:solidFill>
              <a:srgbClr val="000000">
                <a:alpha val="16078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38"/>
            <p:cNvSpPr/>
            <p:nvPr/>
          </p:nvSpPr>
          <p:spPr>
            <a:xfrm>
              <a:off x="1910081" y="2120300"/>
              <a:ext cx="312500" cy="274975"/>
            </a:xfrm>
            <a:custGeom>
              <a:rect b="b" l="l" r="r" t="t"/>
              <a:pathLst>
                <a:path extrusionOk="0" h="10999" w="12500">
                  <a:moveTo>
                    <a:pt x="1" y="1"/>
                  </a:moveTo>
                  <a:lnTo>
                    <a:pt x="8372" y="10999"/>
                  </a:lnTo>
                  <a:lnTo>
                    <a:pt x="12500" y="5572"/>
                  </a:lnTo>
                  <a:lnTo>
                    <a:pt x="8285" y="1"/>
                  </a:lnTo>
                  <a:close/>
                </a:path>
              </a:pathLst>
            </a:custGeom>
            <a:solidFill>
              <a:srgbClr val="000000">
                <a:alpha val="16078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6" name="Google Shape;176;p38"/>
          <p:cNvGrpSpPr/>
          <p:nvPr/>
        </p:nvGrpSpPr>
        <p:grpSpPr>
          <a:xfrm>
            <a:off x="4428290" y="1019919"/>
            <a:ext cx="1180542" cy="1170611"/>
            <a:chOff x="1910081" y="1957925"/>
            <a:chExt cx="848700" cy="841500"/>
          </a:xfrm>
        </p:grpSpPr>
        <p:sp>
          <p:nvSpPr>
            <p:cNvPr id="177" name="Google Shape;177;p38"/>
            <p:cNvSpPr/>
            <p:nvPr/>
          </p:nvSpPr>
          <p:spPr>
            <a:xfrm>
              <a:off x="1910081" y="1957925"/>
              <a:ext cx="848700" cy="841500"/>
            </a:xfrm>
            <a:custGeom>
              <a:rect b="b" l="l" r="r" t="t"/>
              <a:pathLst>
                <a:path extrusionOk="0" h="33660" w="33948">
                  <a:moveTo>
                    <a:pt x="25692" y="1"/>
                  </a:moveTo>
                  <a:lnTo>
                    <a:pt x="1" y="33659"/>
                  </a:lnTo>
                  <a:lnTo>
                    <a:pt x="8256" y="33659"/>
                  </a:lnTo>
                  <a:lnTo>
                    <a:pt x="14492" y="25490"/>
                  </a:lnTo>
                  <a:lnTo>
                    <a:pt x="20727" y="33659"/>
                  </a:lnTo>
                  <a:lnTo>
                    <a:pt x="28983" y="33659"/>
                  </a:lnTo>
                  <a:lnTo>
                    <a:pt x="18620" y="20092"/>
                  </a:lnTo>
                  <a:lnTo>
                    <a:pt x="33948" y="1"/>
                  </a:lnTo>
                  <a:close/>
                </a:path>
              </a:pathLst>
            </a:custGeom>
            <a:solidFill>
              <a:srgbClr val="000000">
                <a:alpha val="16078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38"/>
            <p:cNvSpPr/>
            <p:nvPr/>
          </p:nvSpPr>
          <p:spPr>
            <a:xfrm>
              <a:off x="1910081" y="2120300"/>
              <a:ext cx="312500" cy="274975"/>
            </a:xfrm>
            <a:custGeom>
              <a:rect b="b" l="l" r="r" t="t"/>
              <a:pathLst>
                <a:path extrusionOk="0" h="10999" w="12500">
                  <a:moveTo>
                    <a:pt x="1" y="1"/>
                  </a:moveTo>
                  <a:lnTo>
                    <a:pt x="8372" y="10999"/>
                  </a:lnTo>
                  <a:lnTo>
                    <a:pt x="12500" y="5572"/>
                  </a:lnTo>
                  <a:lnTo>
                    <a:pt x="8285" y="1"/>
                  </a:lnTo>
                  <a:close/>
                </a:path>
              </a:pathLst>
            </a:custGeom>
            <a:solidFill>
              <a:srgbClr val="000000">
                <a:alpha val="16078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9" name="Google Shape;179;p38"/>
          <p:cNvGrpSpPr/>
          <p:nvPr/>
        </p:nvGrpSpPr>
        <p:grpSpPr>
          <a:xfrm>
            <a:off x="5515540" y="162644"/>
            <a:ext cx="1180542" cy="1170611"/>
            <a:chOff x="1910081" y="1957925"/>
            <a:chExt cx="848700" cy="841500"/>
          </a:xfrm>
        </p:grpSpPr>
        <p:sp>
          <p:nvSpPr>
            <p:cNvPr id="180" name="Google Shape;180;p38"/>
            <p:cNvSpPr/>
            <p:nvPr/>
          </p:nvSpPr>
          <p:spPr>
            <a:xfrm>
              <a:off x="1910081" y="1957925"/>
              <a:ext cx="848700" cy="841500"/>
            </a:xfrm>
            <a:custGeom>
              <a:rect b="b" l="l" r="r" t="t"/>
              <a:pathLst>
                <a:path extrusionOk="0" h="33660" w="33948">
                  <a:moveTo>
                    <a:pt x="25692" y="1"/>
                  </a:moveTo>
                  <a:lnTo>
                    <a:pt x="1" y="33659"/>
                  </a:lnTo>
                  <a:lnTo>
                    <a:pt x="8256" y="33659"/>
                  </a:lnTo>
                  <a:lnTo>
                    <a:pt x="14492" y="25490"/>
                  </a:lnTo>
                  <a:lnTo>
                    <a:pt x="20727" y="33659"/>
                  </a:lnTo>
                  <a:lnTo>
                    <a:pt x="28983" y="33659"/>
                  </a:lnTo>
                  <a:lnTo>
                    <a:pt x="18620" y="20092"/>
                  </a:lnTo>
                  <a:lnTo>
                    <a:pt x="33948" y="1"/>
                  </a:lnTo>
                  <a:close/>
                </a:path>
              </a:pathLst>
            </a:custGeom>
            <a:solidFill>
              <a:srgbClr val="000000">
                <a:alpha val="16078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38"/>
            <p:cNvSpPr/>
            <p:nvPr/>
          </p:nvSpPr>
          <p:spPr>
            <a:xfrm>
              <a:off x="1910081" y="2120300"/>
              <a:ext cx="312500" cy="274975"/>
            </a:xfrm>
            <a:custGeom>
              <a:rect b="b" l="l" r="r" t="t"/>
              <a:pathLst>
                <a:path extrusionOk="0" h="10999" w="12500">
                  <a:moveTo>
                    <a:pt x="1" y="1"/>
                  </a:moveTo>
                  <a:lnTo>
                    <a:pt x="8372" y="10999"/>
                  </a:lnTo>
                  <a:lnTo>
                    <a:pt x="12500" y="5572"/>
                  </a:lnTo>
                  <a:lnTo>
                    <a:pt x="8285" y="1"/>
                  </a:lnTo>
                  <a:close/>
                </a:path>
              </a:pathLst>
            </a:custGeom>
            <a:solidFill>
              <a:srgbClr val="000000">
                <a:alpha val="16078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2" name="Google Shape;182;p38"/>
          <p:cNvGrpSpPr/>
          <p:nvPr/>
        </p:nvGrpSpPr>
        <p:grpSpPr>
          <a:xfrm>
            <a:off x="5334340" y="1500794"/>
            <a:ext cx="1180542" cy="1170611"/>
            <a:chOff x="1910081" y="1957925"/>
            <a:chExt cx="848700" cy="841500"/>
          </a:xfrm>
        </p:grpSpPr>
        <p:sp>
          <p:nvSpPr>
            <p:cNvPr id="183" name="Google Shape;183;p38"/>
            <p:cNvSpPr/>
            <p:nvPr/>
          </p:nvSpPr>
          <p:spPr>
            <a:xfrm>
              <a:off x="1910081" y="1957925"/>
              <a:ext cx="848700" cy="841500"/>
            </a:xfrm>
            <a:custGeom>
              <a:rect b="b" l="l" r="r" t="t"/>
              <a:pathLst>
                <a:path extrusionOk="0" h="33660" w="33948">
                  <a:moveTo>
                    <a:pt x="25692" y="1"/>
                  </a:moveTo>
                  <a:lnTo>
                    <a:pt x="1" y="33659"/>
                  </a:lnTo>
                  <a:lnTo>
                    <a:pt x="8256" y="33659"/>
                  </a:lnTo>
                  <a:lnTo>
                    <a:pt x="14492" y="25490"/>
                  </a:lnTo>
                  <a:lnTo>
                    <a:pt x="20727" y="33659"/>
                  </a:lnTo>
                  <a:lnTo>
                    <a:pt x="28983" y="33659"/>
                  </a:lnTo>
                  <a:lnTo>
                    <a:pt x="18620" y="20092"/>
                  </a:lnTo>
                  <a:lnTo>
                    <a:pt x="33948" y="1"/>
                  </a:lnTo>
                  <a:close/>
                </a:path>
              </a:pathLst>
            </a:custGeom>
            <a:solidFill>
              <a:srgbClr val="000000">
                <a:alpha val="16078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38"/>
            <p:cNvSpPr/>
            <p:nvPr/>
          </p:nvSpPr>
          <p:spPr>
            <a:xfrm>
              <a:off x="1910081" y="2120300"/>
              <a:ext cx="312500" cy="274975"/>
            </a:xfrm>
            <a:custGeom>
              <a:rect b="b" l="l" r="r" t="t"/>
              <a:pathLst>
                <a:path extrusionOk="0" h="10999" w="12500">
                  <a:moveTo>
                    <a:pt x="1" y="1"/>
                  </a:moveTo>
                  <a:lnTo>
                    <a:pt x="8372" y="10999"/>
                  </a:lnTo>
                  <a:lnTo>
                    <a:pt x="12500" y="5572"/>
                  </a:lnTo>
                  <a:lnTo>
                    <a:pt x="8285" y="1"/>
                  </a:lnTo>
                  <a:close/>
                </a:path>
              </a:pathLst>
            </a:custGeom>
            <a:solidFill>
              <a:srgbClr val="000000">
                <a:alpha val="16078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5" name="Google Shape;185;p38"/>
          <p:cNvGrpSpPr/>
          <p:nvPr/>
        </p:nvGrpSpPr>
        <p:grpSpPr>
          <a:xfrm>
            <a:off x="6212515" y="2014344"/>
            <a:ext cx="1180542" cy="1170611"/>
            <a:chOff x="1910081" y="1957925"/>
            <a:chExt cx="848700" cy="841500"/>
          </a:xfrm>
        </p:grpSpPr>
        <p:sp>
          <p:nvSpPr>
            <p:cNvPr id="186" name="Google Shape;186;p38"/>
            <p:cNvSpPr/>
            <p:nvPr/>
          </p:nvSpPr>
          <p:spPr>
            <a:xfrm>
              <a:off x="1910081" y="1957925"/>
              <a:ext cx="848700" cy="841500"/>
            </a:xfrm>
            <a:custGeom>
              <a:rect b="b" l="l" r="r" t="t"/>
              <a:pathLst>
                <a:path extrusionOk="0" h="33660" w="33948">
                  <a:moveTo>
                    <a:pt x="25692" y="1"/>
                  </a:moveTo>
                  <a:lnTo>
                    <a:pt x="1" y="33659"/>
                  </a:lnTo>
                  <a:lnTo>
                    <a:pt x="8256" y="33659"/>
                  </a:lnTo>
                  <a:lnTo>
                    <a:pt x="14492" y="25490"/>
                  </a:lnTo>
                  <a:lnTo>
                    <a:pt x="20727" y="33659"/>
                  </a:lnTo>
                  <a:lnTo>
                    <a:pt x="28983" y="33659"/>
                  </a:lnTo>
                  <a:lnTo>
                    <a:pt x="18620" y="20092"/>
                  </a:lnTo>
                  <a:lnTo>
                    <a:pt x="33948" y="1"/>
                  </a:lnTo>
                  <a:close/>
                </a:path>
              </a:pathLst>
            </a:custGeom>
            <a:solidFill>
              <a:srgbClr val="000000">
                <a:alpha val="16078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38"/>
            <p:cNvSpPr/>
            <p:nvPr/>
          </p:nvSpPr>
          <p:spPr>
            <a:xfrm>
              <a:off x="1910081" y="2120300"/>
              <a:ext cx="312500" cy="274975"/>
            </a:xfrm>
            <a:custGeom>
              <a:rect b="b" l="l" r="r" t="t"/>
              <a:pathLst>
                <a:path extrusionOk="0" h="10999" w="12500">
                  <a:moveTo>
                    <a:pt x="1" y="1"/>
                  </a:moveTo>
                  <a:lnTo>
                    <a:pt x="8372" y="10999"/>
                  </a:lnTo>
                  <a:lnTo>
                    <a:pt x="12500" y="5572"/>
                  </a:lnTo>
                  <a:lnTo>
                    <a:pt x="8285" y="1"/>
                  </a:lnTo>
                  <a:close/>
                </a:path>
              </a:pathLst>
            </a:custGeom>
            <a:solidFill>
              <a:srgbClr val="000000">
                <a:alpha val="16078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8" name="Google Shape;188;p38"/>
          <p:cNvGrpSpPr/>
          <p:nvPr/>
        </p:nvGrpSpPr>
        <p:grpSpPr>
          <a:xfrm>
            <a:off x="6414615" y="704094"/>
            <a:ext cx="1180542" cy="1170611"/>
            <a:chOff x="1910081" y="1957925"/>
            <a:chExt cx="848700" cy="841500"/>
          </a:xfrm>
        </p:grpSpPr>
        <p:sp>
          <p:nvSpPr>
            <p:cNvPr id="189" name="Google Shape;189;p38"/>
            <p:cNvSpPr/>
            <p:nvPr/>
          </p:nvSpPr>
          <p:spPr>
            <a:xfrm>
              <a:off x="1910081" y="1957925"/>
              <a:ext cx="848700" cy="841500"/>
            </a:xfrm>
            <a:custGeom>
              <a:rect b="b" l="l" r="r" t="t"/>
              <a:pathLst>
                <a:path extrusionOk="0" h="33660" w="33948">
                  <a:moveTo>
                    <a:pt x="25692" y="1"/>
                  </a:moveTo>
                  <a:lnTo>
                    <a:pt x="1" y="33659"/>
                  </a:lnTo>
                  <a:lnTo>
                    <a:pt x="8256" y="33659"/>
                  </a:lnTo>
                  <a:lnTo>
                    <a:pt x="14492" y="25490"/>
                  </a:lnTo>
                  <a:lnTo>
                    <a:pt x="20727" y="33659"/>
                  </a:lnTo>
                  <a:lnTo>
                    <a:pt x="28983" y="33659"/>
                  </a:lnTo>
                  <a:lnTo>
                    <a:pt x="18620" y="20092"/>
                  </a:lnTo>
                  <a:lnTo>
                    <a:pt x="33948" y="1"/>
                  </a:lnTo>
                  <a:close/>
                </a:path>
              </a:pathLst>
            </a:custGeom>
            <a:solidFill>
              <a:srgbClr val="000000">
                <a:alpha val="16078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38"/>
            <p:cNvSpPr/>
            <p:nvPr/>
          </p:nvSpPr>
          <p:spPr>
            <a:xfrm>
              <a:off x="1910081" y="2120300"/>
              <a:ext cx="312500" cy="274975"/>
            </a:xfrm>
            <a:custGeom>
              <a:rect b="b" l="l" r="r" t="t"/>
              <a:pathLst>
                <a:path extrusionOk="0" h="10999" w="12500">
                  <a:moveTo>
                    <a:pt x="1" y="1"/>
                  </a:moveTo>
                  <a:lnTo>
                    <a:pt x="8372" y="10999"/>
                  </a:lnTo>
                  <a:lnTo>
                    <a:pt x="12500" y="5572"/>
                  </a:lnTo>
                  <a:lnTo>
                    <a:pt x="8285" y="1"/>
                  </a:lnTo>
                  <a:close/>
                </a:path>
              </a:pathLst>
            </a:custGeom>
            <a:solidFill>
              <a:srgbClr val="000000">
                <a:alpha val="16078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1" name="Google Shape;191;p38"/>
          <p:cNvGrpSpPr/>
          <p:nvPr/>
        </p:nvGrpSpPr>
        <p:grpSpPr>
          <a:xfrm>
            <a:off x="7348515" y="1261644"/>
            <a:ext cx="1180542" cy="1170611"/>
            <a:chOff x="1910081" y="1957925"/>
            <a:chExt cx="848700" cy="841500"/>
          </a:xfrm>
        </p:grpSpPr>
        <p:sp>
          <p:nvSpPr>
            <p:cNvPr id="192" name="Google Shape;192;p38"/>
            <p:cNvSpPr/>
            <p:nvPr/>
          </p:nvSpPr>
          <p:spPr>
            <a:xfrm>
              <a:off x="1910081" y="1957925"/>
              <a:ext cx="848700" cy="841500"/>
            </a:xfrm>
            <a:custGeom>
              <a:rect b="b" l="l" r="r" t="t"/>
              <a:pathLst>
                <a:path extrusionOk="0" h="33660" w="33948">
                  <a:moveTo>
                    <a:pt x="25692" y="1"/>
                  </a:moveTo>
                  <a:lnTo>
                    <a:pt x="1" y="33659"/>
                  </a:lnTo>
                  <a:lnTo>
                    <a:pt x="8256" y="33659"/>
                  </a:lnTo>
                  <a:lnTo>
                    <a:pt x="14492" y="25490"/>
                  </a:lnTo>
                  <a:lnTo>
                    <a:pt x="20727" y="33659"/>
                  </a:lnTo>
                  <a:lnTo>
                    <a:pt x="28983" y="33659"/>
                  </a:lnTo>
                  <a:lnTo>
                    <a:pt x="18620" y="20092"/>
                  </a:lnTo>
                  <a:lnTo>
                    <a:pt x="33948" y="1"/>
                  </a:lnTo>
                  <a:close/>
                </a:path>
              </a:pathLst>
            </a:custGeom>
            <a:solidFill>
              <a:srgbClr val="000000">
                <a:alpha val="16078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38"/>
            <p:cNvSpPr/>
            <p:nvPr/>
          </p:nvSpPr>
          <p:spPr>
            <a:xfrm>
              <a:off x="1910081" y="2120300"/>
              <a:ext cx="312500" cy="274975"/>
            </a:xfrm>
            <a:custGeom>
              <a:rect b="b" l="l" r="r" t="t"/>
              <a:pathLst>
                <a:path extrusionOk="0" h="10999" w="12500">
                  <a:moveTo>
                    <a:pt x="1" y="1"/>
                  </a:moveTo>
                  <a:lnTo>
                    <a:pt x="8372" y="10999"/>
                  </a:lnTo>
                  <a:lnTo>
                    <a:pt x="12500" y="5572"/>
                  </a:lnTo>
                  <a:lnTo>
                    <a:pt x="8285" y="1"/>
                  </a:lnTo>
                  <a:close/>
                </a:path>
              </a:pathLst>
            </a:custGeom>
            <a:solidFill>
              <a:srgbClr val="000000">
                <a:alpha val="16078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4" name="Google Shape;194;p38"/>
          <p:cNvGrpSpPr/>
          <p:nvPr/>
        </p:nvGrpSpPr>
        <p:grpSpPr>
          <a:xfrm>
            <a:off x="2309565" y="1500794"/>
            <a:ext cx="1180542" cy="1170611"/>
            <a:chOff x="1910081" y="1957925"/>
            <a:chExt cx="848700" cy="841500"/>
          </a:xfrm>
        </p:grpSpPr>
        <p:sp>
          <p:nvSpPr>
            <p:cNvPr id="195" name="Google Shape;195;p38"/>
            <p:cNvSpPr/>
            <p:nvPr/>
          </p:nvSpPr>
          <p:spPr>
            <a:xfrm>
              <a:off x="1910081" y="1957925"/>
              <a:ext cx="848700" cy="841500"/>
            </a:xfrm>
            <a:custGeom>
              <a:rect b="b" l="l" r="r" t="t"/>
              <a:pathLst>
                <a:path extrusionOk="0" h="33660" w="33948">
                  <a:moveTo>
                    <a:pt x="25692" y="1"/>
                  </a:moveTo>
                  <a:lnTo>
                    <a:pt x="1" y="33659"/>
                  </a:lnTo>
                  <a:lnTo>
                    <a:pt x="8256" y="33659"/>
                  </a:lnTo>
                  <a:lnTo>
                    <a:pt x="14492" y="25490"/>
                  </a:lnTo>
                  <a:lnTo>
                    <a:pt x="20727" y="33659"/>
                  </a:lnTo>
                  <a:lnTo>
                    <a:pt x="28983" y="33659"/>
                  </a:lnTo>
                  <a:lnTo>
                    <a:pt x="18620" y="20092"/>
                  </a:lnTo>
                  <a:lnTo>
                    <a:pt x="33948" y="1"/>
                  </a:lnTo>
                  <a:close/>
                </a:path>
              </a:pathLst>
            </a:custGeom>
            <a:solidFill>
              <a:srgbClr val="000000">
                <a:alpha val="16078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38"/>
            <p:cNvSpPr/>
            <p:nvPr/>
          </p:nvSpPr>
          <p:spPr>
            <a:xfrm>
              <a:off x="1910081" y="2120300"/>
              <a:ext cx="312500" cy="274975"/>
            </a:xfrm>
            <a:custGeom>
              <a:rect b="b" l="l" r="r" t="t"/>
              <a:pathLst>
                <a:path extrusionOk="0" h="10999" w="12500">
                  <a:moveTo>
                    <a:pt x="1" y="1"/>
                  </a:moveTo>
                  <a:lnTo>
                    <a:pt x="8372" y="10999"/>
                  </a:lnTo>
                  <a:lnTo>
                    <a:pt x="12500" y="5572"/>
                  </a:lnTo>
                  <a:lnTo>
                    <a:pt x="8285" y="1"/>
                  </a:lnTo>
                  <a:close/>
                </a:path>
              </a:pathLst>
            </a:custGeom>
            <a:solidFill>
              <a:srgbClr val="000000">
                <a:alpha val="16078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7" name="Google Shape;197;p38"/>
          <p:cNvGrpSpPr/>
          <p:nvPr/>
        </p:nvGrpSpPr>
        <p:grpSpPr>
          <a:xfrm>
            <a:off x="351115" y="1818944"/>
            <a:ext cx="1180542" cy="1170611"/>
            <a:chOff x="1910081" y="1957925"/>
            <a:chExt cx="848700" cy="841500"/>
          </a:xfrm>
        </p:grpSpPr>
        <p:sp>
          <p:nvSpPr>
            <p:cNvPr id="198" name="Google Shape;198;p38"/>
            <p:cNvSpPr/>
            <p:nvPr/>
          </p:nvSpPr>
          <p:spPr>
            <a:xfrm>
              <a:off x="1910081" y="1957925"/>
              <a:ext cx="848700" cy="841500"/>
            </a:xfrm>
            <a:custGeom>
              <a:rect b="b" l="l" r="r" t="t"/>
              <a:pathLst>
                <a:path extrusionOk="0" h="33660" w="33948">
                  <a:moveTo>
                    <a:pt x="25692" y="1"/>
                  </a:moveTo>
                  <a:lnTo>
                    <a:pt x="1" y="33659"/>
                  </a:lnTo>
                  <a:lnTo>
                    <a:pt x="8256" y="33659"/>
                  </a:lnTo>
                  <a:lnTo>
                    <a:pt x="14492" y="25490"/>
                  </a:lnTo>
                  <a:lnTo>
                    <a:pt x="20727" y="33659"/>
                  </a:lnTo>
                  <a:lnTo>
                    <a:pt x="28983" y="33659"/>
                  </a:lnTo>
                  <a:lnTo>
                    <a:pt x="18620" y="20092"/>
                  </a:lnTo>
                  <a:lnTo>
                    <a:pt x="33948" y="1"/>
                  </a:lnTo>
                  <a:close/>
                </a:path>
              </a:pathLst>
            </a:custGeom>
            <a:solidFill>
              <a:srgbClr val="000000">
                <a:alpha val="16078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38"/>
            <p:cNvSpPr/>
            <p:nvPr/>
          </p:nvSpPr>
          <p:spPr>
            <a:xfrm>
              <a:off x="1910081" y="2120300"/>
              <a:ext cx="312500" cy="274975"/>
            </a:xfrm>
            <a:custGeom>
              <a:rect b="b" l="l" r="r" t="t"/>
              <a:pathLst>
                <a:path extrusionOk="0" h="10999" w="12500">
                  <a:moveTo>
                    <a:pt x="1" y="1"/>
                  </a:moveTo>
                  <a:lnTo>
                    <a:pt x="8372" y="10999"/>
                  </a:lnTo>
                  <a:lnTo>
                    <a:pt x="12500" y="5572"/>
                  </a:lnTo>
                  <a:lnTo>
                    <a:pt x="8285" y="1"/>
                  </a:lnTo>
                  <a:close/>
                </a:path>
              </a:pathLst>
            </a:custGeom>
            <a:solidFill>
              <a:srgbClr val="000000">
                <a:alpha val="16078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0" name="Google Shape;200;p38"/>
          <p:cNvGrpSpPr/>
          <p:nvPr/>
        </p:nvGrpSpPr>
        <p:grpSpPr>
          <a:xfrm>
            <a:off x="4261040" y="2355594"/>
            <a:ext cx="1180542" cy="1170611"/>
            <a:chOff x="1910081" y="1957925"/>
            <a:chExt cx="848700" cy="841500"/>
          </a:xfrm>
        </p:grpSpPr>
        <p:sp>
          <p:nvSpPr>
            <p:cNvPr id="201" name="Google Shape;201;p38"/>
            <p:cNvSpPr/>
            <p:nvPr/>
          </p:nvSpPr>
          <p:spPr>
            <a:xfrm>
              <a:off x="1910081" y="1957925"/>
              <a:ext cx="848700" cy="841500"/>
            </a:xfrm>
            <a:custGeom>
              <a:rect b="b" l="l" r="r" t="t"/>
              <a:pathLst>
                <a:path extrusionOk="0" h="33660" w="33948">
                  <a:moveTo>
                    <a:pt x="25692" y="1"/>
                  </a:moveTo>
                  <a:lnTo>
                    <a:pt x="1" y="33659"/>
                  </a:lnTo>
                  <a:lnTo>
                    <a:pt x="8256" y="33659"/>
                  </a:lnTo>
                  <a:lnTo>
                    <a:pt x="14492" y="25490"/>
                  </a:lnTo>
                  <a:lnTo>
                    <a:pt x="20727" y="33659"/>
                  </a:lnTo>
                  <a:lnTo>
                    <a:pt x="28983" y="33659"/>
                  </a:lnTo>
                  <a:lnTo>
                    <a:pt x="18620" y="20092"/>
                  </a:lnTo>
                  <a:lnTo>
                    <a:pt x="33948" y="1"/>
                  </a:lnTo>
                  <a:close/>
                </a:path>
              </a:pathLst>
            </a:custGeom>
            <a:solidFill>
              <a:srgbClr val="000000">
                <a:alpha val="16078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38"/>
            <p:cNvSpPr/>
            <p:nvPr/>
          </p:nvSpPr>
          <p:spPr>
            <a:xfrm>
              <a:off x="1910081" y="2120300"/>
              <a:ext cx="312500" cy="274975"/>
            </a:xfrm>
            <a:custGeom>
              <a:rect b="b" l="l" r="r" t="t"/>
              <a:pathLst>
                <a:path extrusionOk="0" h="10999" w="12500">
                  <a:moveTo>
                    <a:pt x="1" y="1"/>
                  </a:moveTo>
                  <a:lnTo>
                    <a:pt x="8372" y="10999"/>
                  </a:lnTo>
                  <a:lnTo>
                    <a:pt x="12500" y="5572"/>
                  </a:lnTo>
                  <a:lnTo>
                    <a:pt x="8285" y="1"/>
                  </a:lnTo>
                  <a:close/>
                </a:path>
              </a:pathLst>
            </a:custGeom>
            <a:solidFill>
              <a:srgbClr val="000000">
                <a:alpha val="16078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3" name="Google Shape;203;p38"/>
          <p:cNvSpPr/>
          <p:nvPr/>
        </p:nvSpPr>
        <p:spPr>
          <a:xfrm>
            <a:off x="0" y="1275425"/>
            <a:ext cx="669075" cy="1170875"/>
          </a:xfrm>
          <a:custGeom>
            <a:rect b="b" l="l" r="r" t="t"/>
            <a:pathLst>
              <a:path extrusionOk="0" h="46835" w="26763">
                <a:moveTo>
                  <a:pt x="558" y="19793"/>
                </a:moveTo>
                <a:lnTo>
                  <a:pt x="15333" y="279"/>
                </a:lnTo>
                <a:lnTo>
                  <a:pt x="26763" y="0"/>
                </a:lnTo>
                <a:lnTo>
                  <a:pt x="5297" y="28435"/>
                </a:lnTo>
                <a:lnTo>
                  <a:pt x="19793" y="46835"/>
                </a:lnTo>
                <a:lnTo>
                  <a:pt x="8363" y="46835"/>
                </a:lnTo>
                <a:lnTo>
                  <a:pt x="0" y="37356"/>
                </a:lnTo>
                <a:close/>
              </a:path>
            </a:pathLst>
          </a:custGeom>
          <a:solidFill>
            <a:srgbClr val="000000">
              <a:alpha val="16078"/>
            </a:srgbClr>
          </a:solidFill>
          <a:ln>
            <a:noFill/>
          </a:ln>
        </p:spPr>
      </p:sp>
      <p:sp>
        <p:nvSpPr>
          <p:cNvPr id="204" name="Google Shape;204;p38"/>
          <p:cNvSpPr/>
          <p:nvPr/>
        </p:nvSpPr>
        <p:spPr>
          <a:xfrm>
            <a:off x="731800" y="0"/>
            <a:ext cx="1003600" cy="348475"/>
          </a:xfrm>
          <a:custGeom>
            <a:rect b="b" l="l" r="r" t="t"/>
            <a:pathLst>
              <a:path extrusionOk="0" h="13939" w="40144">
                <a:moveTo>
                  <a:pt x="10036" y="0"/>
                </a:moveTo>
                <a:lnTo>
                  <a:pt x="0" y="13381"/>
                </a:lnTo>
                <a:lnTo>
                  <a:pt x="11709" y="13381"/>
                </a:lnTo>
                <a:lnTo>
                  <a:pt x="19793" y="3067"/>
                </a:lnTo>
                <a:lnTo>
                  <a:pt x="28436" y="13939"/>
                </a:lnTo>
                <a:lnTo>
                  <a:pt x="40144" y="13939"/>
                </a:lnTo>
                <a:lnTo>
                  <a:pt x="28993" y="0"/>
                </a:lnTo>
                <a:close/>
              </a:path>
            </a:pathLst>
          </a:custGeom>
          <a:solidFill>
            <a:srgbClr val="000000">
              <a:alpha val="16078"/>
            </a:srgbClr>
          </a:solidFill>
          <a:ln>
            <a:noFill/>
          </a:ln>
        </p:spPr>
      </p:sp>
      <p:sp>
        <p:nvSpPr>
          <p:cNvPr id="205" name="Google Shape;205;p38"/>
          <p:cNvSpPr/>
          <p:nvPr/>
        </p:nvSpPr>
        <p:spPr>
          <a:xfrm>
            <a:off x="1693600" y="0"/>
            <a:ext cx="341500" cy="250900"/>
          </a:xfrm>
          <a:custGeom>
            <a:rect b="b" l="l" r="r" t="t"/>
            <a:pathLst>
              <a:path extrusionOk="0" h="10036" w="13660">
                <a:moveTo>
                  <a:pt x="0" y="279"/>
                </a:moveTo>
                <a:lnTo>
                  <a:pt x="7806" y="10036"/>
                </a:lnTo>
                <a:lnTo>
                  <a:pt x="13660" y="3067"/>
                </a:lnTo>
                <a:lnTo>
                  <a:pt x="10872" y="0"/>
                </a:lnTo>
                <a:close/>
              </a:path>
            </a:pathLst>
          </a:custGeom>
          <a:solidFill>
            <a:srgbClr val="000000">
              <a:alpha val="16078"/>
            </a:srgbClr>
          </a:solidFill>
          <a:ln>
            <a:noFill/>
          </a:ln>
        </p:spPr>
      </p:sp>
      <p:sp>
        <p:nvSpPr>
          <p:cNvPr id="206" name="Google Shape;206;p38"/>
          <p:cNvSpPr/>
          <p:nvPr/>
        </p:nvSpPr>
        <p:spPr>
          <a:xfrm>
            <a:off x="1616925" y="-6975"/>
            <a:ext cx="982700" cy="829375"/>
          </a:xfrm>
          <a:custGeom>
            <a:rect b="b" l="l" r="r" t="t"/>
            <a:pathLst>
              <a:path extrusionOk="0" h="33175" w="39308">
                <a:moveTo>
                  <a:pt x="24254" y="0"/>
                </a:moveTo>
                <a:lnTo>
                  <a:pt x="0" y="32339"/>
                </a:lnTo>
                <a:lnTo>
                  <a:pt x="10873" y="32339"/>
                </a:lnTo>
                <a:lnTo>
                  <a:pt x="19236" y="21745"/>
                </a:lnTo>
                <a:lnTo>
                  <a:pt x="28714" y="33175"/>
                </a:lnTo>
                <a:lnTo>
                  <a:pt x="39308" y="33175"/>
                </a:lnTo>
                <a:lnTo>
                  <a:pt x="25090" y="14497"/>
                </a:lnTo>
                <a:lnTo>
                  <a:pt x="36242" y="0"/>
                </a:lnTo>
                <a:close/>
              </a:path>
            </a:pathLst>
          </a:custGeom>
          <a:solidFill>
            <a:srgbClr val="000000">
              <a:alpha val="16078"/>
            </a:srgbClr>
          </a:solidFill>
          <a:ln>
            <a:noFill/>
          </a:ln>
        </p:spPr>
      </p:sp>
      <p:sp>
        <p:nvSpPr>
          <p:cNvPr id="207" name="Google Shape;207;p38"/>
          <p:cNvSpPr/>
          <p:nvPr/>
        </p:nvSpPr>
        <p:spPr>
          <a:xfrm>
            <a:off x="4718350" y="-13950"/>
            <a:ext cx="348475" cy="278800"/>
          </a:xfrm>
          <a:custGeom>
            <a:rect b="b" l="l" r="r" t="t"/>
            <a:pathLst>
              <a:path extrusionOk="0" h="11152" w="13939">
                <a:moveTo>
                  <a:pt x="0" y="558"/>
                </a:moveTo>
                <a:lnTo>
                  <a:pt x="8085" y="11152"/>
                </a:lnTo>
                <a:lnTo>
                  <a:pt x="13939" y="3346"/>
                </a:lnTo>
                <a:lnTo>
                  <a:pt x="12546" y="0"/>
                </a:lnTo>
                <a:close/>
              </a:path>
            </a:pathLst>
          </a:custGeom>
          <a:solidFill>
            <a:srgbClr val="000000">
              <a:alpha val="16078"/>
            </a:srgbClr>
          </a:solidFill>
          <a:ln>
            <a:noFill/>
          </a:ln>
        </p:spPr>
      </p:sp>
      <p:sp>
        <p:nvSpPr>
          <p:cNvPr id="208" name="Google Shape;208;p38"/>
          <p:cNvSpPr/>
          <p:nvPr/>
        </p:nvSpPr>
        <p:spPr>
          <a:xfrm>
            <a:off x="4648675" y="0"/>
            <a:ext cx="1017550" cy="843300"/>
          </a:xfrm>
          <a:custGeom>
            <a:rect b="b" l="l" r="r" t="t"/>
            <a:pathLst>
              <a:path extrusionOk="0" h="33732" w="40702">
                <a:moveTo>
                  <a:pt x="24811" y="279"/>
                </a:moveTo>
                <a:lnTo>
                  <a:pt x="0" y="33454"/>
                </a:lnTo>
                <a:lnTo>
                  <a:pt x="11151" y="33732"/>
                </a:lnTo>
                <a:lnTo>
                  <a:pt x="19514" y="22302"/>
                </a:lnTo>
                <a:lnTo>
                  <a:pt x="28156" y="33732"/>
                </a:lnTo>
                <a:lnTo>
                  <a:pt x="40702" y="33732"/>
                </a:lnTo>
                <a:lnTo>
                  <a:pt x="25926" y="15333"/>
                </a:lnTo>
                <a:lnTo>
                  <a:pt x="36520" y="0"/>
                </a:lnTo>
                <a:close/>
              </a:path>
            </a:pathLst>
          </a:custGeom>
          <a:solidFill>
            <a:srgbClr val="000000">
              <a:alpha val="16078"/>
            </a:srgbClr>
          </a:solidFill>
          <a:ln>
            <a:noFill/>
          </a:ln>
        </p:spPr>
      </p:sp>
      <p:sp>
        <p:nvSpPr>
          <p:cNvPr id="209" name="Google Shape;209;p38"/>
          <p:cNvSpPr/>
          <p:nvPr/>
        </p:nvSpPr>
        <p:spPr>
          <a:xfrm>
            <a:off x="6593150" y="0"/>
            <a:ext cx="1024525" cy="550600"/>
          </a:xfrm>
          <a:custGeom>
            <a:rect b="b" l="l" r="r" t="t"/>
            <a:pathLst>
              <a:path extrusionOk="0" h="22024" w="40981">
                <a:moveTo>
                  <a:pt x="16448" y="279"/>
                </a:moveTo>
                <a:lnTo>
                  <a:pt x="0" y="21745"/>
                </a:lnTo>
                <a:lnTo>
                  <a:pt x="11988" y="21745"/>
                </a:lnTo>
                <a:lnTo>
                  <a:pt x="19794" y="10594"/>
                </a:lnTo>
                <a:lnTo>
                  <a:pt x="28994" y="22024"/>
                </a:lnTo>
                <a:lnTo>
                  <a:pt x="40981" y="22024"/>
                </a:lnTo>
                <a:lnTo>
                  <a:pt x="25648" y="3903"/>
                </a:lnTo>
                <a:lnTo>
                  <a:pt x="28157" y="0"/>
                </a:lnTo>
                <a:close/>
              </a:path>
            </a:pathLst>
          </a:custGeom>
          <a:solidFill>
            <a:srgbClr val="000000">
              <a:alpha val="16078"/>
            </a:srgbClr>
          </a:solidFill>
          <a:ln>
            <a:noFill/>
          </a:ln>
        </p:spPr>
      </p:sp>
      <p:sp>
        <p:nvSpPr>
          <p:cNvPr id="210" name="Google Shape;210;p38"/>
          <p:cNvSpPr/>
          <p:nvPr/>
        </p:nvSpPr>
        <p:spPr>
          <a:xfrm>
            <a:off x="8433100" y="689975"/>
            <a:ext cx="724850" cy="933925"/>
          </a:xfrm>
          <a:custGeom>
            <a:rect b="b" l="l" r="r" t="t"/>
            <a:pathLst>
              <a:path extrusionOk="0" h="37357" w="28994">
                <a:moveTo>
                  <a:pt x="28157" y="0"/>
                </a:moveTo>
                <a:lnTo>
                  <a:pt x="0" y="37357"/>
                </a:lnTo>
                <a:lnTo>
                  <a:pt x="11430" y="37078"/>
                </a:lnTo>
                <a:lnTo>
                  <a:pt x="19515" y="26484"/>
                </a:lnTo>
                <a:lnTo>
                  <a:pt x="28994" y="37357"/>
                </a:lnTo>
                <a:lnTo>
                  <a:pt x="28994" y="21745"/>
                </a:lnTo>
                <a:lnTo>
                  <a:pt x="26206" y="18957"/>
                </a:lnTo>
                <a:lnTo>
                  <a:pt x="28994" y="15054"/>
                </a:lnTo>
                <a:close/>
              </a:path>
            </a:pathLst>
          </a:custGeom>
          <a:solidFill>
            <a:srgbClr val="000000">
              <a:alpha val="16078"/>
            </a:srgbClr>
          </a:solidFill>
          <a:ln>
            <a:noFill/>
          </a:ln>
        </p:spPr>
      </p:sp>
      <p:sp>
        <p:nvSpPr>
          <p:cNvPr id="211" name="Google Shape;211;p38"/>
          <p:cNvSpPr/>
          <p:nvPr/>
        </p:nvSpPr>
        <p:spPr>
          <a:xfrm>
            <a:off x="8433100" y="683000"/>
            <a:ext cx="411200" cy="383325"/>
          </a:xfrm>
          <a:custGeom>
            <a:rect b="b" l="l" r="r" t="t"/>
            <a:pathLst>
              <a:path extrusionOk="0" h="15333" w="16448">
                <a:moveTo>
                  <a:pt x="0" y="0"/>
                </a:moveTo>
                <a:lnTo>
                  <a:pt x="9758" y="0"/>
                </a:lnTo>
                <a:lnTo>
                  <a:pt x="16448" y="7806"/>
                </a:lnTo>
                <a:lnTo>
                  <a:pt x="11152" y="15333"/>
                </a:lnTo>
                <a:close/>
              </a:path>
            </a:pathLst>
          </a:custGeom>
          <a:solidFill>
            <a:srgbClr val="000000">
              <a:alpha val="16078"/>
            </a:srgbClr>
          </a:solidFill>
          <a:ln>
            <a:noFill/>
          </a:ln>
        </p:spPr>
      </p:sp>
      <p:sp>
        <p:nvSpPr>
          <p:cNvPr id="212" name="Google Shape;212;p38"/>
          <p:cNvSpPr/>
          <p:nvPr/>
        </p:nvSpPr>
        <p:spPr>
          <a:xfrm>
            <a:off x="8251900" y="1826000"/>
            <a:ext cx="899075" cy="1170900"/>
          </a:xfrm>
          <a:custGeom>
            <a:rect b="b" l="l" r="r" t="t"/>
            <a:pathLst>
              <a:path extrusionOk="0" h="46836" w="35963">
                <a:moveTo>
                  <a:pt x="35405" y="0"/>
                </a:moveTo>
                <a:lnTo>
                  <a:pt x="0" y="45720"/>
                </a:lnTo>
                <a:lnTo>
                  <a:pt x="11709" y="45720"/>
                </a:lnTo>
                <a:lnTo>
                  <a:pt x="19236" y="35684"/>
                </a:lnTo>
                <a:lnTo>
                  <a:pt x="27878" y="46836"/>
                </a:lnTo>
                <a:lnTo>
                  <a:pt x="35963" y="46836"/>
                </a:lnTo>
                <a:lnTo>
                  <a:pt x="35963" y="40702"/>
                </a:lnTo>
                <a:lnTo>
                  <a:pt x="25090" y="27879"/>
                </a:lnTo>
                <a:lnTo>
                  <a:pt x="35963" y="14497"/>
                </a:lnTo>
                <a:close/>
              </a:path>
            </a:pathLst>
          </a:custGeom>
          <a:solidFill>
            <a:srgbClr val="000000">
              <a:alpha val="16078"/>
            </a:srgbClr>
          </a:solidFill>
          <a:ln>
            <a:noFill/>
          </a:ln>
        </p:spPr>
      </p:sp>
      <p:sp>
        <p:nvSpPr>
          <p:cNvPr id="213" name="Google Shape;213;p38"/>
          <p:cNvSpPr/>
          <p:nvPr/>
        </p:nvSpPr>
        <p:spPr>
          <a:xfrm>
            <a:off x="8237975" y="2042075"/>
            <a:ext cx="439075" cy="390275"/>
          </a:xfrm>
          <a:custGeom>
            <a:rect b="b" l="l" r="r" t="t"/>
            <a:pathLst>
              <a:path extrusionOk="0" h="15611" w="17563">
                <a:moveTo>
                  <a:pt x="0" y="0"/>
                </a:moveTo>
                <a:lnTo>
                  <a:pt x="10872" y="557"/>
                </a:lnTo>
                <a:lnTo>
                  <a:pt x="17563" y="8642"/>
                </a:lnTo>
                <a:lnTo>
                  <a:pt x="11430" y="15611"/>
                </a:lnTo>
                <a:close/>
              </a:path>
            </a:pathLst>
          </a:custGeom>
          <a:solidFill>
            <a:srgbClr val="000000">
              <a:alpha val="16078"/>
            </a:srgbClr>
          </a:solidFill>
          <a:ln>
            <a:noFill/>
          </a:ln>
        </p:spPr>
      </p:sp>
      <p:grpSp>
        <p:nvGrpSpPr>
          <p:cNvPr id="214" name="Google Shape;214;p38"/>
          <p:cNvGrpSpPr/>
          <p:nvPr/>
        </p:nvGrpSpPr>
        <p:grpSpPr>
          <a:xfrm>
            <a:off x="5164415" y="2838944"/>
            <a:ext cx="1180542" cy="1170611"/>
            <a:chOff x="1910081" y="1957925"/>
            <a:chExt cx="848700" cy="841500"/>
          </a:xfrm>
        </p:grpSpPr>
        <p:sp>
          <p:nvSpPr>
            <p:cNvPr id="215" name="Google Shape;215;p38"/>
            <p:cNvSpPr/>
            <p:nvPr/>
          </p:nvSpPr>
          <p:spPr>
            <a:xfrm>
              <a:off x="1910081" y="1957925"/>
              <a:ext cx="848700" cy="841500"/>
            </a:xfrm>
            <a:custGeom>
              <a:rect b="b" l="l" r="r" t="t"/>
              <a:pathLst>
                <a:path extrusionOk="0" h="33660" w="33948">
                  <a:moveTo>
                    <a:pt x="25692" y="1"/>
                  </a:moveTo>
                  <a:lnTo>
                    <a:pt x="1" y="33659"/>
                  </a:lnTo>
                  <a:lnTo>
                    <a:pt x="8256" y="33659"/>
                  </a:lnTo>
                  <a:lnTo>
                    <a:pt x="14492" y="25490"/>
                  </a:lnTo>
                  <a:lnTo>
                    <a:pt x="20727" y="33659"/>
                  </a:lnTo>
                  <a:lnTo>
                    <a:pt x="28983" y="33659"/>
                  </a:lnTo>
                  <a:lnTo>
                    <a:pt x="18620" y="20092"/>
                  </a:lnTo>
                  <a:lnTo>
                    <a:pt x="33948" y="1"/>
                  </a:lnTo>
                  <a:close/>
                </a:path>
              </a:pathLst>
            </a:custGeom>
            <a:solidFill>
              <a:srgbClr val="000000">
                <a:alpha val="16078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38"/>
            <p:cNvSpPr/>
            <p:nvPr/>
          </p:nvSpPr>
          <p:spPr>
            <a:xfrm>
              <a:off x="1910081" y="2120300"/>
              <a:ext cx="312500" cy="274975"/>
            </a:xfrm>
            <a:custGeom>
              <a:rect b="b" l="l" r="r" t="t"/>
              <a:pathLst>
                <a:path extrusionOk="0" h="10999" w="12500">
                  <a:moveTo>
                    <a:pt x="1" y="1"/>
                  </a:moveTo>
                  <a:lnTo>
                    <a:pt x="8372" y="10999"/>
                  </a:lnTo>
                  <a:lnTo>
                    <a:pt x="12500" y="5572"/>
                  </a:lnTo>
                  <a:lnTo>
                    <a:pt x="8285" y="1"/>
                  </a:lnTo>
                  <a:close/>
                </a:path>
              </a:pathLst>
            </a:custGeom>
            <a:solidFill>
              <a:srgbClr val="000000">
                <a:alpha val="16078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7" name="Google Shape;217;p38"/>
          <p:cNvSpPr/>
          <p:nvPr/>
        </p:nvSpPr>
        <p:spPr>
          <a:xfrm>
            <a:off x="6028640" y="3354694"/>
            <a:ext cx="1180542" cy="1170611"/>
          </a:xfrm>
          <a:custGeom>
            <a:rect b="b" l="l" r="r" t="t"/>
            <a:pathLst>
              <a:path extrusionOk="0" h="33660" w="33948">
                <a:moveTo>
                  <a:pt x="25692" y="1"/>
                </a:moveTo>
                <a:lnTo>
                  <a:pt x="1" y="33659"/>
                </a:lnTo>
                <a:lnTo>
                  <a:pt x="8256" y="33659"/>
                </a:lnTo>
                <a:lnTo>
                  <a:pt x="14492" y="25490"/>
                </a:lnTo>
                <a:lnTo>
                  <a:pt x="20727" y="33659"/>
                </a:lnTo>
                <a:lnTo>
                  <a:pt x="28983" y="33659"/>
                </a:lnTo>
                <a:lnTo>
                  <a:pt x="18620" y="20092"/>
                </a:lnTo>
                <a:lnTo>
                  <a:pt x="33948" y="1"/>
                </a:lnTo>
                <a:close/>
              </a:path>
            </a:pathLst>
          </a:custGeom>
          <a:solidFill>
            <a:srgbClr val="000000">
              <a:alpha val="16078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38"/>
          <p:cNvSpPr/>
          <p:nvPr/>
        </p:nvSpPr>
        <p:spPr>
          <a:xfrm>
            <a:off x="8048428" y="3348849"/>
            <a:ext cx="434688" cy="382518"/>
          </a:xfrm>
          <a:custGeom>
            <a:rect b="b" l="l" r="r" t="t"/>
            <a:pathLst>
              <a:path extrusionOk="0" h="10999" w="12500">
                <a:moveTo>
                  <a:pt x="1" y="1"/>
                </a:moveTo>
                <a:lnTo>
                  <a:pt x="8372" y="10999"/>
                </a:lnTo>
                <a:lnTo>
                  <a:pt x="12500" y="5572"/>
                </a:lnTo>
                <a:lnTo>
                  <a:pt x="8285" y="1"/>
                </a:lnTo>
                <a:close/>
              </a:path>
            </a:pathLst>
          </a:custGeom>
          <a:solidFill>
            <a:srgbClr val="000000">
              <a:alpha val="16078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38"/>
          <p:cNvSpPr/>
          <p:nvPr/>
        </p:nvSpPr>
        <p:spPr>
          <a:xfrm>
            <a:off x="8328575" y="3115375"/>
            <a:ext cx="822400" cy="954825"/>
          </a:xfrm>
          <a:custGeom>
            <a:rect b="b" l="l" r="r" t="t"/>
            <a:pathLst>
              <a:path extrusionOk="0" h="38193" w="32896">
                <a:moveTo>
                  <a:pt x="32617" y="279"/>
                </a:moveTo>
                <a:lnTo>
                  <a:pt x="32896" y="6133"/>
                </a:lnTo>
                <a:lnTo>
                  <a:pt x="15611" y="28714"/>
                </a:lnTo>
                <a:lnTo>
                  <a:pt x="21466" y="38193"/>
                </a:lnTo>
                <a:lnTo>
                  <a:pt x="0" y="32896"/>
                </a:lnTo>
                <a:lnTo>
                  <a:pt x="25090" y="0"/>
                </a:lnTo>
                <a:close/>
              </a:path>
            </a:pathLst>
          </a:custGeom>
          <a:solidFill>
            <a:srgbClr val="000000">
              <a:alpha val="16078"/>
            </a:srgbClr>
          </a:solidFill>
          <a:ln>
            <a:noFill/>
          </a:ln>
        </p:spPr>
      </p:sp>
      <p:sp>
        <p:nvSpPr>
          <p:cNvPr id="220" name="Google Shape;220;p38"/>
          <p:cNvSpPr/>
          <p:nvPr/>
        </p:nvSpPr>
        <p:spPr>
          <a:xfrm>
            <a:off x="8955825" y="3868075"/>
            <a:ext cx="195150" cy="243925"/>
          </a:xfrm>
          <a:custGeom>
            <a:rect b="b" l="l" r="r" t="t"/>
            <a:pathLst>
              <a:path extrusionOk="0" h="9757" w="7806">
                <a:moveTo>
                  <a:pt x="7527" y="0"/>
                </a:moveTo>
                <a:lnTo>
                  <a:pt x="0" y="0"/>
                </a:lnTo>
                <a:lnTo>
                  <a:pt x="7806" y="9757"/>
                </a:lnTo>
                <a:close/>
              </a:path>
            </a:pathLst>
          </a:custGeom>
          <a:solidFill>
            <a:srgbClr val="000000">
              <a:alpha val="16078"/>
            </a:srgbClr>
          </a:solidFill>
          <a:ln>
            <a:noFill/>
          </a:ln>
        </p:spPr>
      </p:sp>
      <p:sp>
        <p:nvSpPr>
          <p:cNvPr id="221" name="Google Shape;221;p38"/>
          <p:cNvSpPr/>
          <p:nvPr/>
        </p:nvSpPr>
        <p:spPr>
          <a:xfrm>
            <a:off x="-20900" y="2529925"/>
            <a:ext cx="9178850" cy="2620550"/>
          </a:xfrm>
          <a:custGeom>
            <a:rect b="b" l="l" r="r" t="t"/>
            <a:pathLst>
              <a:path extrusionOk="0" h="104822" w="367154">
                <a:moveTo>
                  <a:pt x="836" y="18679"/>
                </a:moveTo>
                <a:lnTo>
                  <a:pt x="109839" y="0"/>
                </a:lnTo>
                <a:lnTo>
                  <a:pt x="366596" y="63283"/>
                </a:lnTo>
                <a:lnTo>
                  <a:pt x="367154" y="104822"/>
                </a:lnTo>
                <a:lnTo>
                  <a:pt x="0" y="10454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pic>
        <p:nvPicPr>
          <p:cNvPr id="222" name="Google Shape;222;p38"/>
          <p:cNvPicPr preferRelativeResize="0"/>
          <p:nvPr/>
        </p:nvPicPr>
        <p:blipFill rotWithShape="1">
          <a:blip r:embed="rId2">
            <a:alphaModFix/>
          </a:blip>
          <a:srcRect b="2262" l="0" r="0" t="2262"/>
          <a:stretch/>
        </p:blipFill>
        <p:spPr>
          <a:xfrm>
            <a:off x="8000994" y="4419650"/>
            <a:ext cx="953851" cy="495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8" name="Google Shape;58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9" name="Google Shape;59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dy Slide: A 2">
  <p:cSld name="TITLE_2"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9"/>
          <p:cNvSpPr/>
          <p:nvPr/>
        </p:nvSpPr>
        <p:spPr>
          <a:xfrm>
            <a:off x="0" y="5"/>
            <a:ext cx="9144000" cy="5136600"/>
          </a:xfrm>
          <a:prstGeom prst="rect">
            <a:avLst/>
          </a:prstGeom>
          <a:solidFill>
            <a:srgbClr val="18469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39"/>
          <p:cNvSpPr/>
          <p:nvPr/>
        </p:nvSpPr>
        <p:spPr>
          <a:xfrm>
            <a:off x="3582325" y="-6975"/>
            <a:ext cx="2341750" cy="1561175"/>
          </a:xfrm>
          <a:custGeom>
            <a:rect b="b" l="l" r="r" t="t"/>
            <a:pathLst>
              <a:path extrusionOk="0" h="62447" w="93670">
                <a:moveTo>
                  <a:pt x="0" y="279"/>
                </a:moveTo>
                <a:lnTo>
                  <a:pt x="45999" y="62447"/>
                </a:lnTo>
                <a:lnTo>
                  <a:pt x="93670" y="0"/>
                </a:lnTo>
                <a:close/>
              </a:path>
            </a:pathLst>
          </a:custGeom>
          <a:solidFill>
            <a:srgbClr val="000000">
              <a:alpha val="16078"/>
            </a:srgbClr>
          </a:solidFill>
          <a:ln>
            <a:noFill/>
          </a:ln>
        </p:spPr>
      </p:sp>
      <p:sp>
        <p:nvSpPr>
          <p:cNvPr id="226" name="Google Shape;226;p39"/>
          <p:cNvSpPr/>
          <p:nvPr/>
        </p:nvSpPr>
        <p:spPr>
          <a:xfrm>
            <a:off x="3456875" y="6975"/>
            <a:ext cx="5701075" cy="5136525"/>
          </a:xfrm>
          <a:custGeom>
            <a:rect b="b" l="l" r="r" t="t"/>
            <a:pathLst>
              <a:path extrusionOk="0" h="205461" w="228043">
                <a:moveTo>
                  <a:pt x="155838" y="0"/>
                </a:moveTo>
                <a:lnTo>
                  <a:pt x="0" y="204903"/>
                </a:lnTo>
                <a:lnTo>
                  <a:pt x="119318" y="205182"/>
                </a:lnTo>
                <a:lnTo>
                  <a:pt x="139669" y="177304"/>
                </a:lnTo>
                <a:lnTo>
                  <a:pt x="160856" y="205461"/>
                </a:lnTo>
                <a:lnTo>
                  <a:pt x="228043" y="205461"/>
                </a:lnTo>
                <a:lnTo>
                  <a:pt x="227764" y="134930"/>
                </a:lnTo>
                <a:lnTo>
                  <a:pt x="200165" y="99246"/>
                </a:lnTo>
                <a:lnTo>
                  <a:pt x="227764" y="62447"/>
                </a:lnTo>
                <a:lnTo>
                  <a:pt x="228043" y="0"/>
                </a:lnTo>
                <a:close/>
              </a:path>
            </a:pathLst>
          </a:custGeom>
          <a:solidFill>
            <a:srgbClr val="000000">
              <a:alpha val="16078"/>
            </a:srgbClr>
          </a:solidFill>
          <a:ln>
            <a:noFill/>
          </a:ln>
        </p:spPr>
      </p:sp>
      <p:pic>
        <p:nvPicPr>
          <p:cNvPr id="227" name="Google Shape;227;p39"/>
          <p:cNvPicPr preferRelativeResize="0"/>
          <p:nvPr/>
        </p:nvPicPr>
        <p:blipFill rotWithShape="1">
          <a:blip r:embed="rId2">
            <a:alphaModFix/>
          </a:blip>
          <a:srcRect b="39" l="0" r="0" t="49"/>
          <a:stretch/>
        </p:blipFill>
        <p:spPr>
          <a:xfrm>
            <a:off x="8000994" y="4419650"/>
            <a:ext cx="953850" cy="495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dy Slide: B">
  <p:cSld name="CUSTOM_2"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40"/>
          <p:cNvSpPr/>
          <p:nvPr/>
        </p:nvSpPr>
        <p:spPr>
          <a:xfrm>
            <a:off x="3582325" y="-6975"/>
            <a:ext cx="2341750" cy="1561175"/>
          </a:xfrm>
          <a:custGeom>
            <a:rect b="b" l="l" r="r" t="t"/>
            <a:pathLst>
              <a:path extrusionOk="0" h="62447" w="93670">
                <a:moveTo>
                  <a:pt x="0" y="279"/>
                </a:moveTo>
                <a:lnTo>
                  <a:pt x="45999" y="62447"/>
                </a:lnTo>
                <a:lnTo>
                  <a:pt x="93670" y="0"/>
                </a:lnTo>
                <a:close/>
              </a:path>
            </a:pathLst>
          </a:custGeom>
          <a:solidFill>
            <a:srgbClr val="18469C">
              <a:alpha val="18431"/>
            </a:srgbClr>
          </a:solidFill>
          <a:ln>
            <a:noFill/>
          </a:ln>
        </p:spPr>
      </p:sp>
      <p:sp>
        <p:nvSpPr>
          <p:cNvPr id="230" name="Google Shape;230;p40"/>
          <p:cNvSpPr/>
          <p:nvPr/>
        </p:nvSpPr>
        <p:spPr>
          <a:xfrm>
            <a:off x="3456875" y="6975"/>
            <a:ext cx="5701075" cy="5136525"/>
          </a:xfrm>
          <a:custGeom>
            <a:rect b="b" l="l" r="r" t="t"/>
            <a:pathLst>
              <a:path extrusionOk="0" h="205461" w="228043">
                <a:moveTo>
                  <a:pt x="155838" y="0"/>
                </a:moveTo>
                <a:lnTo>
                  <a:pt x="0" y="204903"/>
                </a:lnTo>
                <a:lnTo>
                  <a:pt x="119318" y="205182"/>
                </a:lnTo>
                <a:lnTo>
                  <a:pt x="139669" y="177304"/>
                </a:lnTo>
                <a:lnTo>
                  <a:pt x="160856" y="205461"/>
                </a:lnTo>
                <a:lnTo>
                  <a:pt x="228043" y="205461"/>
                </a:lnTo>
                <a:lnTo>
                  <a:pt x="227764" y="134930"/>
                </a:lnTo>
                <a:lnTo>
                  <a:pt x="200165" y="99246"/>
                </a:lnTo>
                <a:lnTo>
                  <a:pt x="227764" y="62447"/>
                </a:lnTo>
                <a:lnTo>
                  <a:pt x="228043" y="0"/>
                </a:lnTo>
                <a:close/>
              </a:path>
            </a:pathLst>
          </a:custGeom>
          <a:solidFill>
            <a:srgbClr val="18469C">
              <a:alpha val="18431"/>
            </a:srgbClr>
          </a:solidFill>
          <a:ln>
            <a:noFill/>
          </a:ln>
        </p:spPr>
      </p:sp>
      <p:pic>
        <p:nvPicPr>
          <p:cNvPr id="231" name="Google Shape;231;p40"/>
          <p:cNvPicPr preferRelativeResize="0"/>
          <p:nvPr/>
        </p:nvPicPr>
        <p:blipFill rotWithShape="1">
          <a:blip r:embed="rId2">
            <a:alphaModFix/>
          </a:blip>
          <a:srcRect b="2262" l="0" r="0" t="2262"/>
          <a:stretch/>
        </p:blipFill>
        <p:spPr>
          <a:xfrm>
            <a:off x="8000994" y="4419650"/>
            <a:ext cx="953851" cy="495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dy Slide: B 1">
  <p:cSld name="CUSTOM_2_4"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41"/>
          <p:cNvSpPr/>
          <p:nvPr/>
        </p:nvSpPr>
        <p:spPr>
          <a:xfrm>
            <a:off x="3582325" y="-6975"/>
            <a:ext cx="2341750" cy="1561175"/>
          </a:xfrm>
          <a:custGeom>
            <a:rect b="b" l="l" r="r" t="t"/>
            <a:pathLst>
              <a:path extrusionOk="0" h="62447" w="93670">
                <a:moveTo>
                  <a:pt x="0" y="279"/>
                </a:moveTo>
                <a:lnTo>
                  <a:pt x="45999" y="62447"/>
                </a:lnTo>
                <a:lnTo>
                  <a:pt x="93670" y="0"/>
                </a:lnTo>
                <a:close/>
              </a:path>
            </a:pathLst>
          </a:custGeom>
          <a:solidFill>
            <a:srgbClr val="18469C">
              <a:alpha val="18431"/>
            </a:srgbClr>
          </a:solidFill>
          <a:ln>
            <a:noFill/>
          </a:ln>
        </p:spPr>
      </p:sp>
      <p:sp>
        <p:nvSpPr>
          <p:cNvPr id="234" name="Google Shape;234;p41"/>
          <p:cNvSpPr/>
          <p:nvPr/>
        </p:nvSpPr>
        <p:spPr>
          <a:xfrm>
            <a:off x="3456875" y="6975"/>
            <a:ext cx="5701075" cy="5136525"/>
          </a:xfrm>
          <a:custGeom>
            <a:rect b="b" l="l" r="r" t="t"/>
            <a:pathLst>
              <a:path extrusionOk="0" h="205461" w="228043">
                <a:moveTo>
                  <a:pt x="155838" y="0"/>
                </a:moveTo>
                <a:lnTo>
                  <a:pt x="0" y="204903"/>
                </a:lnTo>
                <a:lnTo>
                  <a:pt x="119318" y="205182"/>
                </a:lnTo>
                <a:lnTo>
                  <a:pt x="139669" y="177304"/>
                </a:lnTo>
                <a:lnTo>
                  <a:pt x="160856" y="205461"/>
                </a:lnTo>
                <a:lnTo>
                  <a:pt x="228043" y="205461"/>
                </a:lnTo>
                <a:lnTo>
                  <a:pt x="227764" y="134930"/>
                </a:lnTo>
                <a:lnTo>
                  <a:pt x="200165" y="99246"/>
                </a:lnTo>
                <a:lnTo>
                  <a:pt x="227764" y="62447"/>
                </a:lnTo>
                <a:lnTo>
                  <a:pt x="228043" y="0"/>
                </a:lnTo>
                <a:close/>
              </a:path>
            </a:pathLst>
          </a:custGeom>
          <a:solidFill>
            <a:srgbClr val="18469C">
              <a:alpha val="18431"/>
            </a:srgbClr>
          </a:solidFill>
          <a:ln>
            <a:noFill/>
          </a:ln>
        </p:spPr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dy Slide: C">
  <p:cSld name="CUSTOM_2_3"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p42"/>
          <p:cNvPicPr preferRelativeResize="0"/>
          <p:nvPr/>
        </p:nvPicPr>
        <p:blipFill rotWithShape="1">
          <a:blip r:embed="rId2">
            <a:alphaModFix/>
          </a:blip>
          <a:srcRect b="2253" l="0" r="0" t="2262"/>
          <a:stretch/>
        </p:blipFill>
        <p:spPr>
          <a:xfrm>
            <a:off x="637800" y="337849"/>
            <a:ext cx="953851" cy="49526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7" name="Google Shape;237;p42"/>
          <p:cNvGrpSpPr/>
          <p:nvPr/>
        </p:nvGrpSpPr>
        <p:grpSpPr>
          <a:xfrm>
            <a:off x="6358840" y="1598419"/>
            <a:ext cx="1180542" cy="1170611"/>
            <a:chOff x="1910081" y="1957925"/>
            <a:chExt cx="848700" cy="841500"/>
          </a:xfrm>
        </p:grpSpPr>
        <p:sp>
          <p:nvSpPr>
            <p:cNvPr id="238" name="Google Shape;238;p42"/>
            <p:cNvSpPr/>
            <p:nvPr/>
          </p:nvSpPr>
          <p:spPr>
            <a:xfrm>
              <a:off x="1910081" y="1957925"/>
              <a:ext cx="848700" cy="841500"/>
            </a:xfrm>
            <a:custGeom>
              <a:rect b="b" l="l" r="r" t="t"/>
              <a:pathLst>
                <a:path extrusionOk="0" h="33660" w="33948">
                  <a:moveTo>
                    <a:pt x="25692" y="1"/>
                  </a:moveTo>
                  <a:lnTo>
                    <a:pt x="1" y="33659"/>
                  </a:lnTo>
                  <a:lnTo>
                    <a:pt x="8256" y="33659"/>
                  </a:lnTo>
                  <a:lnTo>
                    <a:pt x="14492" y="25490"/>
                  </a:lnTo>
                  <a:lnTo>
                    <a:pt x="20727" y="33659"/>
                  </a:lnTo>
                  <a:lnTo>
                    <a:pt x="28983" y="33659"/>
                  </a:lnTo>
                  <a:lnTo>
                    <a:pt x="18620" y="20092"/>
                  </a:lnTo>
                  <a:lnTo>
                    <a:pt x="33948" y="1"/>
                  </a:lnTo>
                  <a:close/>
                </a:path>
              </a:pathLst>
            </a:custGeom>
            <a:solidFill>
              <a:srgbClr val="000000">
                <a:alpha val="6666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42"/>
            <p:cNvSpPr/>
            <p:nvPr/>
          </p:nvSpPr>
          <p:spPr>
            <a:xfrm>
              <a:off x="1910081" y="2120300"/>
              <a:ext cx="312500" cy="274975"/>
            </a:xfrm>
            <a:custGeom>
              <a:rect b="b" l="l" r="r" t="t"/>
              <a:pathLst>
                <a:path extrusionOk="0" h="10999" w="12500">
                  <a:moveTo>
                    <a:pt x="1" y="1"/>
                  </a:moveTo>
                  <a:lnTo>
                    <a:pt x="8372" y="10999"/>
                  </a:lnTo>
                  <a:lnTo>
                    <a:pt x="12500" y="5572"/>
                  </a:lnTo>
                  <a:lnTo>
                    <a:pt x="8285" y="1"/>
                  </a:lnTo>
                  <a:close/>
                </a:path>
              </a:pathLst>
            </a:custGeom>
            <a:solidFill>
              <a:srgbClr val="000000">
                <a:alpha val="6666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0" name="Google Shape;240;p42"/>
          <p:cNvGrpSpPr/>
          <p:nvPr/>
        </p:nvGrpSpPr>
        <p:grpSpPr>
          <a:xfrm>
            <a:off x="7439115" y="782994"/>
            <a:ext cx="1180542" cy="1170611"/>
            <a:chOff x="1910081" y="1957925"/>
            <a:chExt cx="848700" cy="841500"/>
          </a:xfrm>
        </p:grpSpPr>
        <p:sp>
          <p:nvSpPr>
            <p:cNvPr id="241" name="Google Shape;241;p42"/>
            <p:cNvSpPr/>
            <p:nvPr/>
          </p:nvSpPr>
          <p:spPr>
            <a:xfrm>
              <a:off x="1910081" y="1957925"/>
              <a:ext cx="848700" cy="841500"/>
            </a:xfrm>
            <a:custGeom>
              <a:rect b="b" l="l" r="r" t="t"/>
              <a:pathLst>
                <a:path extrusionOk="0" h="33660" w="33948">
                  <a:moveTo>
                    <a:pt x="25692" y="1"/>
                  </a:moveTo>
                  <a:lnTo>
                    <a:pt x="1" y="33659"/>
                  </a:lnTo>
                  <a:lnTo>
                    <a:pt x="8256" y="33659"/>
                  </a:lnTo>
                  <a:lnTo>
                    <a:pt x="14492" y="25490"/>
                  </a:lnTo>
                  <a:lnTo>
                    <a:pt x="20727" y="33659"/>
                  </a:lnTo>
                  <a:lnTo>
                    <a:pt x="28983" y="33659"/>
                  </a:lnTo>
                  <a:lnTo>
                    <a:pt x="18620" y="20092"/>
                  </a:lnTo>
                  <a:lnTo>
                    <a:pt x="33948" y="1"/>
                  </a:lnTo>
                  <a:close/>
                </a:path>
              </a:pathLst>
            </a:custGeom>
            <a:solidFill>
              <a:srgbClr val="000000">
                <a:alpha val="6666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42"/>
            <p:cNvSpPr/>
            <p:nvPr/>
          </p:nvSpPr>
          <p:spPr>
            <a:xfrm>
              <a:off x="1910081" y="2120300"/>
              <a:ext cx="312500" cy="274975"/>
            </a:xfrm>
            <a:custGeom>
              <a:rect b="b" l="l" r="r" t="t"/>
              <a:pathLst>
                <a:path extrusionOk="0" h="10999" w="12500">
                  <a:moveTo>
                    <a:pt x="1" y="1"/>
                  </a:moveTo>
                  <a:lnTo>
                    <a:pt x="8372" y="10999"/>
                  </a:lnTo>
                  <a:lnTo>
                    <a:pt x="12500" y="5572"/>
                  </a:lnTo>
                  <a:lnTo>
                    <a:pt x="8285" y="1"/>
                  </a:lnTo>
                  <a:close/>
                </a:path>
              </a:pathLst>
            </a:custGeom>
            <a:solidFill>
              <a:srgbClr val="000000">
                <a:alpha val="6666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3" name="Google Shape;243;p42"/>
          <p:cNvGrpSpPr/>
          <p:nvPr/>
        </p:nvGrpSpPr>
        <p:grpSpPr>
          <a:xfrm>
            <a:off x="7257915" y="2135069"/>
            <a:ext cx="1180542" cy="1170611"/>
            <a:chOff x="1910081" y="1957925"/>
            <a:chExt cx="848700" cy="841500"/>
          </a:xfrm>
        </p:grpSpPr>
        <p:sp>
          <p:nvSpPr>
            <p:cNvPr id="244" name="Google Shape;244;p42"/>
            <p:cNvSpPr/>
            <p:nvPr/>
          </p:nvSpPr>
          <p:spPr>
            <a:xfrm>
              <a:off x="1910081" y="1957925"/>
              <a:ext cx="848700" cy="841500"/>
            </a:xfrm>
            <a:custGeom>
              <a:rect b="b" l="l" r="r" t="t"/>
              <a:pathLst>
                <a:path extrusionOk="0" h="33660" w="33948">
                  <a:moveTo>
                    <a:pt x="25692" y="1"/>
                  </a:moveTo>
                  <a:lnTo>
                    <a:pt x="1" y="33659"/>
                  </a:lnTo>
                  <a:lnTo>
                    <a:pt x="8256" y="33659"/>
                  </a:lnTo>
                  <a:lnTo>
                    <a:pt x="14492" y="25490"/>
                  </a:lnTo>
                  <a:lnTo>
                    <a:pt x="20727" y="33659"/>
                  </a:lnTo>
                  <a:lnTo>
                    <a:pt x="28983" y="33659"/>
                  </a:lnTo>
                  <a:lnTo>
                    <a:pt x="18620" y="20092"/>
                  </a:lnTo>
                  <a:lnTo>
                    <a:pt x="33948" y="1"/>
                  </a:lnTo>
                  <a:close/>
                </a:path>
              </a:pathLst>
            </a:custGeom>
            <a:solidFill>
              <a:srgbClr val="000000">
                <a:alpha val="6666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42"/>
            <p:cNvSpPr/>
            <p:nvPr/>
          </p:nvSpPr>
          <p:spPr>
            <a:xfrm>
              <a:off x="1910081" y="2120300"/>
              <a:ext cx="312500" cy="274975"/>
            </a:xfrm>
            <a:custGeom>
              <a:rect b="b" l="l" r="r" t="t"/>
              <a:pathLst>
                <a:path extrusionOk="0" h="10999" w="12500">
                  <a:moveTo>
                    <a:pt x="1" y="1"/>
                  </a:moveTo>
                  <a:lnTo>
                    <a:pt x="8372" y="10999"/>
                  </a:lnTo>
                  <a:lnTo>
                    <a:pt x="12500" y="5572"/>
                  </a:lnTo>
                  <a:lnTo>
                    <a:pt x="8285" y="1"/>
                  </a:lnTo>
                  <a:close/>
                </a:path>
              </a:pathLst>
            </a:custGeom>
            <a:solidFill>
              <a:srgbClr val="000000">
                <a:alpha val="6666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6" name="Google Shape;246;p42"/>
          <p:cNvGrpSpPr/>
          <p:nvPr/>
        </p:nvGrpSpPr>
        <p:grpSpPr>
          <a:xfrm>
            <a:off x="7083665" y="3487144"/>
            <a:ext cx="1180542" cy="1170611"/>
            <a:chOff x="1910081" y="1957925"/>
            <a:chExt cx="848700" cy="841500"/>
          </a:xfrm>
        </p:grpSpPr>
        <p:sp>
          <p:nvSpPr>
            <p:cNvPr id="247" name="Google Shape;247;p42"/>
            <p:cNvSpPr/>
            <p:nvPr/>
          </p:nvSpPr>
          <p:spPr>
            <a:xfrm>
              <a:off x="1910081" y="1957925"/>
              <a:ext cx="848700" cy="841500"/>
            </a:xfrm>
            <a:custGeom>
              <a:rect b="b" l="l" r="r" t="t"/>
              <a:pathLst>
                <a:path extrusionOk="0" h="33660" w="33948">
                  <a:moveTo>
                    <a:pt x="25692" y="1"/>
                  </a:moveTo>
                  <a:lnTo>
                    <a:pt x="1" y="33659"/>
                  </a:lnTo>
                  <a:lnTo>
                    <a:pt x="8256" y="33659"/>
                  </a:lnTo>
                  <a:lnTo>
                    <a:pt x="14492" y="25490"/>
                  </a:lnTo>
                  <a:lnTo>
                    <a:pt x="20727" y="33659"/>
                  </a:lnTo>
                  <a:lnTo>
                    <a:pt x="28983" y="33659"/>
                  </a:lnTo>
                  <a:lnTo>
                    <a:pt x="18620" y="20092"/>
                  </a:lnTo>
                  <a:lnTo>
                    <a:pt x="33948" y="1"/>
                  </a:lnTo>
                  <a:close/>
                </a:path>
              </a:pathLst>
            </a:custGeom>
            <a:solidFill>
              <a:srgbClr val="000000">
                <a:alpha val="6666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42"/>
            <p:cNvSpPr/>
            <p:nvPr/>
          </p:nvSpPr>
          <p:spPr>
            <a:xfrm>
              <a:off x="1910081" y="2120300"/>
              <a:ext cx="312500" cy="274975"/>
            </a:xfrm>
            <a:custGeom>
              <a:rect b="b" l="l" r="r" t="t"/>
              <a:pathLst>
                <a:path extrusionOk="0" h="10999" w="12500">
                  <a:moveTo>
                    <a:pt x="1" y="1"/>
                  </a:moveTo>
                  <a:lnTo>
                    <a:pt x="8372" y="10999"/>
                  </a:lnTo>
                  <a:lnTo>
                    <a:pt x="12500" y="5572"/>
                  </a:lnTo>
                  <a:lnTo>
                    <a:pt x="8285" y="1"/>
                  </a:lnTo>
                  <a:close/>
                </a:path>
              </a:pathLst>
            </a:custGeom>
            <a:solidFill>
              <a:srgbClr val="000000">
                <a:alpha val="6666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9" name="Google Shape;249;p42"/>
          <p:cNvSpPr/>
          <p:nvPr/>
        </p:nvSpPr>
        <p:spPr>
          <a:xfrm>
            <a:off x="7963465" y="3972894"/>
            <a:ext cx="1180542" cy="1170611"/>
          </a:xfrm>
          <a:custGeom>
            <a:rect b="b" l="l" r="r" t="t"/>
            <a:pathLst>
              <a:path extrusionOk="0" h="33660" w="33948">
                <a:moveTo>
                  <a:pt x="25692" y="1"/>
                </a:moveTo>
                <a:lnTo>
                  <a:pt x="1" y="33659"/>
                </a:lnTo>
                <a:lnTo>
                  <a:pt x="8256" y="33659"/>
                </a:lnTo>
                <a:lnTo>
                  <a:pt x="14492" y="25490"/>
                </a:lnTo>
                <a:lnTo>
                  <a:pt x="20727" y="33659"/>
                </a:lnTo>
                <a:lnTo>
                  <a:pt x="28983" y="33659"/>
                </a:lnTo>
                <a:lnTo>
                  <a:pt x="18620" y="20092"/>
                </a:lnTo>
                <a:lnTo>
                  <a:pt x="33948" y="1"/>
                </a:lnTo>
                <a:close/>
              </a:path>
            </a:pathLst>
          </a:custGeom>
          <a:solidFill>
            <a:srgbClr val="000000">
              <a:alpha val="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42"/>
          <p:cNvSpPr/>
          <p:nvPr/>
        </p:nvSpPr>
        <p:spPr>
          <a:xfrm>
            <a:off x="7963465" y="4198774"/>
            <a:ext cx="434688" cy="382518"/>
          </a:xfrm>
          <a:custGeom>
            <a:rect b="b" l="l" r="r" t="t"/>
            <a:pathLst>
              <a:path extrusionOk="0" h="10999" w="12500">
                <a:moveTo>
                  <a:pt x="1" y="1"/>
                </a:moveTo>
                <a:lnTo>
                  <a:pt x="8372" y="10999"/>
                </a:lnTo>
                <a:lnTo>
                  <a:pt x="12500" y="5572"/>
                </a:lnTo>
                <a:lnTo>
                  <a:pt x="8285" y="1"/>
                </a:lnTo>
                <a:close/>
              </a:path>
            </a:pathLst>
          </a:custGeom>
          <a:solidFill>
            <a:srgbClr val="000000">
              <a:alpha val="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42"/>
          <p:cNvSpPr/>
          <p:nvPr/>
        </p:nvSpPr>
        <p:spPr>
          <a:xfrm>
            <a:off x="8137715" y="2853649"/>
            <a:ext cx="434688" cy="382518"/>
          </a:xfrm>
          <a:custGeom>
            <a:rect b="b" l="l" r="r" t="t"/>
            <a:pathLst>
              <a:path extrusionOk="0" h="10999" w="12500">
                <a:moveTo>
                  <a:pt x="1" y="1"/>
                </a:moveTo>
                <a:lnTo>
                  <a:pt x="8372" y="10999"/>
                </a:lnTo>
                <a:lnTo>
                  <a:pt x="12500" y="5572"/>
                </a:lnTo>
                <a:lnTo>
                  <a:pt x="8285" y="1"/>
                </a:lnTo>
                <a:close/>
              </a:path>
            </a:pathLst>
          </a:custGeom>
          <a:solidFill>
            <a:srgbClr val="000000">
              <a:alpha val="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42"/>
          <p:cNvSpPr/>
          <p:nvPr/>
        </p:nvSpPr>
        <p:spPr>
          <a:xfrm>
            <a:off x="8514065" y="212199"/>
            <a:ext cx="434688" cy="382518"/>
          </a:xfrm>
          <a:custGeom>
            <a:rect b="b" l="l" r="r" t="t"/>
            <a:pathLst>
              <a:path extrusionOk="0" h="10999" w="12500">
                <a:moveTo>
                  <a:pt x="1" y="1"/>
                </a:moveTo>
                <a:lnTo>
                  <a:pt x="8372" y="10999"/>
                </a:lnTo>
                <a:lnTo>
                  <a:pt x="12500" y="5572"/>
                </a:lnTo>
                <a:lnTo>
                  <a:pt x="8285" y="1"/>
                </a:lnTo>
                <a:close/>
              </a:path>
            </a:pathLst>
          </a:custGeom>
          <a:solidFill>
            <a:srgbClr val="000000">
              <a:alpha val="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42"/>
          <p:cNvSpPr/>
          <p:nvPr/>
        </p:nvSpPr>
        <p:spPr>
          <a:xfrm>
            <a:off x="8336390" y="1532924"/>
            <a:ext cx="434688" cy="382518"/>
          </a:xfrm>
          <a:custGeom>
            <a:rect b="b" l="l" r="r" t="t"/>
            <a:pathLst>
              <a:path extrusionOk="0" h="10999" w="12500">
                <a:moveTo>
                  <a:pt x="1" y="1"/>
                </a:moveTo>
                <a:lnTo>
                  <a:pt x="8372" y="10999"/>
                </a:lnTo>
                <a:lnTo>
                  <a:pt x="12500" y="5572"/>
                </a:lnTo>
                <a:lnTo>
                  <a:pt x="8285" y="1"/>
                </a:lnTo>
                <a:close/>
              </a:path>
            </a:pathLst>
          </a:custGeom>
          <a:solidFill>
            <a:srgbClr val="000000">
              <a:alpha val="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42"/>
          <p:cNvSpPr/>
          <p:nvPr/>
        </p:nvSpPr>
        <p:spPr>
          <a:xfrm>
            <a:off x="6022515" y="4494949"/>
            <a:ext cx="434688" cy="382518"/>
          </a:xfrm>
          <a:custGeom>
            <a:rect b="b" l="l" r="r" t="t"/>
            <a:pathLst>
              <a:path extrusionOk="0" h="10999" w="12500">
                <a:moveTo>
                  <a:pt x="1" y="1"/>
                </a:moveTo>
                <a:lnTo>
                  <a:pt x="8372" y="10999"/>
                </a:lnTo>
                <a:lnTo>
                  <a:pt x="12500" y="5572"/>
                </a:lnTo>
                <a:lnTo>
                  <a:pt x="8285" y="1"/>
                </a:lnTo>
                <a:close/>
              </a:path>
            </a:pathLst>
          </a:custGeom>
          <a:solidFill>
            <a:srgbClr val="000000">
              <a:alpha val="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42"/>
          <p:cNvSpPr/>
          <p:nvPr/>
        </p:nvSpPr>
        <p:spPr>
          <a:xfrm>
            <a:off x="-20900" y="2348725"/>
            <a:ext cx="362400" cy="961800"/>
          </a:xfrm>
          <a:custGeom>
            <a:rect b="b" l="l" r="r" t="t"/>
            <a:pathLst>
              <a:path extrusionOk="0" h="38472" w="14496">
                <a:moveTo>
                  <a:pt x="836" y="0"/>
                </a:moveTo>
                <a:lnTo>
                  <a:pt x="14496" y="18957"/>
                </a:lnTo>
                <a:lnTo>
                  <a:pt x="0" y="38472"/>
                </a:lnTo>
                <a:close/>
              </a:path>
            </a:pathLst>
          </a:custGeom>
          <a:solidFill>
            <a:srgbClr val="000000">
              <a:alpha val="6666"/>
            </a:srgbClr>
          </a:solidFill>
          <a:ln>
            <a:noFill/>
          </a:ln>
        </p:spPr>
      </p:sp>
      <p:sp>
        <p:nvSpPr>
          <p:cNvPr id="256" name="Google Shape;256;p42"/>
          <p:cNvSpPr/>
          <p:nvPr/>
        </p:nvSpPr>
        <p:spPr>
          <a:xfrm>
            <a:off x="0" y="1205725"/>
            <a:ext cx="3226875" cy="3944750"/>
          </a:xfrm>
          <a:custGeom>
            <a:rect b="b" l="l" r="r" t="t"/>
            <a:pathLst>
              <a:path extrusionOk="0" h="157790" w="129075">
                <a:moveTo>
                  <a:pt x="84749" y="0"/>
                </a:moveTo>
                <a:lnTo>
                  <a:pt x="129075" y="0"/>
                </a:lnTo>
                <a:lnTo>
                  <a:pt x="46835" y="107888"/>
                </a:lnTo>
                <a:lnTo>
                  <a:pt x="84749" y="157511"/>
                </a:lnTo>
                <a:lnTo>
                  <a:pt x="40423" y="157790"/>
                </a:lnTo>
                <a:lnTo>
                  <a:pt x="24533" y="137439"/>
                </a:lnTo>
                <a:lnTo>
                  <a:pt x="9200" y="157511"/>
                </a:lnTo>
                <a:lnTo>
                  <a:pt x="0" y="157790"/>
                </a:lnTo>
                <a:lnTo>
                  <a:pt x="0" y="111233"/>
                </a:lnTo>
                <a:close/>
              </a:path>
            </a:pathLst>
          </a:custGeom>
          <a:solidFill>
            <a:srgbClr val="000000">
              <a:alpha val="6666"/>
            </a:srgbClr>
          </a:solidFill>
          <a:ln>
            <a:noFill/>
          </a:ln>
        </p:spPr>
      </p:sp>
      <p:sp>
        <p:nvSpPr>
          <p:cNvPr id="257" name="Google Shape;257;p42"/>
          <p:cNvSpPr/>
          <p:nvPr/>
        </p:nvSpPr>
        <p:spPr>
          <a:xfrm>
            <a:off x="6265600" y="4272300"/>
            <a:ext cx="940875" cy="878175"/>
          </a:xfrm>
          <a:custGeom>
            <a:rect b="b" l="l" r="r" t="t"/>
            <a:pathLst>
              <a:path extrusionOk="0" h="35127" w="37635">
                <a:moveTo>
                  <a:pt x="26484" y="0"/>
                </a:moveTo>
                <a:lnTo>
                  <a:pt x="37635" y="0"/>
                </a:lnTo>
                <a:lnTo>
                  <a:pt x="16726" y="27878"/>
                </a:lnTo>
                <a:lnTo>
                  <a:pt x="21745" y="35127"/>
                </a:lnTo>
                <a:lnTo>
                  <a:pt x="0" y="35127"/>
                </a:lnTo>
                <a:close/>
              </a:path>
            </a:pathLst>
          </a:custGeom>
          <a:solidFill>
            <a:srgbClr val="000000">
              <a:alpha val="6666"/>
            </a:srgbClr>
          </a:solidFill>
          <a:ln>
            <a:noFill/>
          </a:ln>
        </p:spPr>
      </p:sp>
      <p:sp>
        <p:nvSpPr>
          <p:cNvPr id="258" name="Google Shape;258;p42"/>
          <p:cNvSpPr/>
          <p:nvPr/>
        </p:nvSpPr>
        <p:spPr>
          <a:xfrm>
            <a:off x="8516750" y="299700"/>
            <a:ext cx="648150" cy="864200"/>
          </a:xfrm>
          <a:custGeom>
            <a:rect b="b" l="l" r="r" t="t"/>
            <a:pathLst>
              <a:path extrusionOk="0" h="34568" w="25926">
                <a:moveTo>
                  <a:pt x="0" y="34290"/>
                </a:moveTo>
                <a:lnTo>
                  <a:pt x="25369" y="0"/>
                </a:lnTo>
                <a:lnTo>
                  <a:pt x="25090" y="14217"/>
                </a:lnTo>
                <a:lnTo>
                  <a:pt x="22581" y="17284"/>
                </a:lnTo>
                <a:lnTo>
                  <a:pt x="25926" y="21187"/>
                </a:lnTo>
                <a:lnTo>
                  <a:pt x="25648" y="30387"/>
                </a:lnTo>
                <a:lnTo>
                  <a:pt x="19514" y="24253"/>
                </a:lnTo>
                <a:lnTo>
                  <a:pt x="11151" y="34568"/>
                </a:lnTo>
                <a:close/>
              </a:path>
            </a:pathLst>
          </a:custGeom>
          <a:solidFill>
            <a:srgbClr val="000000">
              <a:alpha val="6666"/>
            </a:srgbClr>
          </a:solidFill>
          <a:ln>
            <a:noFill/>
          </a:ln>
        </p:spPr>
      </p:sp>
      <p:sp>
        <p:nvSpPr>
          <p:cNvPr id="259" name="Google Shape;259;p42"/>
          <p:cNvSpPr/>
          <p:nvPr/>
        </p:nvSpPr>
        <p:spPr>
          <a:xfrm>
            <a:off x="8335525" y="1428750"/>
            <a:ext cx="815450" cy="1045425"/>
          </a:xfrm>
          <a:custGeom>
            <a:rect b="b" l="l" r="r" t="t"/>
            <a:pathLst>
              <a:path extrusionOk="0" h="41817" w="32618">
                <a:moveTo>
                  <a:pt x="32060" y="0"/>
                </a:moveTo>
                <a:lnTo>
                  <a:pt x="0" y="41817"/>
                </a:lnTo>
                <a:lnTo>
                  <a:pt x="10873" y="41817"/>
                </a:lnTo>
                <a:lnTo>
                  <a:pt x="19794" y="30108"/>
                </a:lnTo>
                <a:lnTo>
                  <a:pt x="28157" y="41260"/>
                </a:lnTo>
                <a:lnTo>
                  <a:pt x="32339" y="41538"/>
                </a:lnTo>
                <a:lnTo>
                  <a:pt x="32618" y="31223"/>
                </a:lnTo>
                <a:lnTo>
                  <a:pt x="25369" y="23418"/>
                </a:lnTo>
                <a:lnTo>
                  <a:pt x="32618" y="13939"/>
                </a:lnTo>
                <a:close/>
              </a:path>
            </a:pathLst>
          </a:custGeom>
          <a:solidFill>
            <a:srgbClr val="000000">
              <a:alpha val="6666"/>
            </a:srgbClr>
          </a:solidFill>
          <a:ln>
            <a:noFill/>
          </a:ln>
        </p:spPr>
      </p:sp>
      <p:sp>
        <p:nvSpPr>
          <p:cNvPr id="260" name="Google Shape;260;p42"/>
          <p:cNvSpPr/>
          <p:nvPr/>
        </p:nvSpPr>
        <p:spPr>
          <a:xfrm>
            <a:off x="8865225" y="4711400"/>
            <a:ext cx="285750" cy="411200"/>
          </a:xfrm>
          <a:custGeom>
            <a:rect b="b" l="l" r="r" t="t"/>
            <a:pathLst>
              <a:path extrusionOk="0" h="16448" w="11430">
                <a:moveTo>
                  <a:pt x="0" y="0"/>
                </a:moveTo>
                <a:lnTo>
                  <a:pt x="10872" y="0"/>
                </a:lnTo>
                <a:lnTo>
                  <a:pt x="11430" y="16448"/>
                </a:lnTo>
                <a:close/>
              </a:path>
            </a:pathLst>
          </a:custGeom>
          <a:solidFill>
            <a:srgbClr val="000000">
              <a:alpha val="6666"/>
            </a:srgbClr>
          </a:solidFill>
          <a:ln>
            <a:noFill/>
          </a:ln>
        </p:spPr>
      </p:sp>
      <p:sp>
        <p:nvSpPr>
          <p:cNvPr id="261" name="Google Shape;261;p42"/>
          <p:cNvSpPr/>
          <p:nvPr/>
        </p:nvSpPr>
        <p:spPr>
          <a:xfrm>
            <a:off x="6920725" y="5052900"/>
            <a:ext cx="369375" cy="104550"/>
          </a:xfrm>
          <a:custGeom>
            <a:rect b="b" l="l" r="r" t="t"/>
            <a:pathLst>
              <a:path extrusionOk="0" h="4182" w="14775">
                <a:moveTo>
                  <a:pt x="0" y="0"/>
                </a:moveTo>
                <a:lnTo>
                  <a:pt x="11988" y="0"/>
                </a:lnTo>
                <a:lnTo>
                  <a:pt x="14775" y="4182"/>
                </a:lnTo>
                <a:lnTo>
                  <a:pt x="3067" y="4182"/>
                </a:lnTo>
                <a:close/>
              </a:path>
            </a:pathLst>
          </a:custGeom>
          <a:solidFill>
            <a:srgbClr val="000000">
              <a:alpha val="6666"/>
            </a:srgbClr>
          </a:solidFill>
          <a:ln>
            <a:noFill/>
          </a:ln>
        </p:spPr>
      </p:sp>
      <p:sp>
        <p:nvSpPr>
          <p:cNvPr id="262" name="Google Shape;262;p42"/>
          <p:cNvSpPr/>
          <p:nvPr/>
        </p:nvSpPr>
        <p:spPr>
          <a:xfrm>
            <a:off x="7547975" y="4802000"/>
            <a:ext cx="571500" cy="348475"/>
          </a:xfrm>
          <a:custGeom>
            <a:rect b="b" l="l" r="r" t="t"/>
            <a:pathLst>
              <a:path extrusionOk="0" h="13939" w="22860">
                <a:moveTo>
                  <a:pt x="10594" y="557"/>
                </a:moveTo>
                <a:lnTo>
                  <a:pt x="22860" y="0"/>
                </a:lnTo>
                <a:lnTo>
                  <a:pt x="12824" y="13939"/>
                </a:lnTo>
                <a:lnTo>
                  <a:pt x="0" y="13660"/>
                </a:lnTo>
                <a:close/>
              </a:path>
            </a:pathLst>
          </a:custGeom>
          <a:solidFill>
            <a:srgbClr val="000000">
              <a:alpha val="6666"/>
            </a:srgbClr>
          </a:solidFill>
          <a:ln>
            <a:noFill/>
          </a:ln>
        </p:spPr>
      </p:sp>
      <p:sp>
        <p:nvSpPr>
          <p:cNvPr id="263" name="Google Shape;263;p42"/>
          <p:cNvSpPr/>
          <p:nvPr/>
        </p:nvSpPr>
        <p:spPr>
          <a:xfrm>
            <a:off x="8140400" y="2655375"/>
            <a:ext cx="1017550" cy="1177850"/>
          </a:xfrm>
          <a:custGeom>
            <a:rect b="b" l="l" r="r" t="t"/>
            <a:pathLst>
              <a:path extrusionOk="0" h="47114" w="40702">
                <a:moveTo>
                  <a:pt x="40702" y="0"/>
                </a:moveTo>
                <a:lnTo>
                  <a:pt x="35684" y="0"/>
                </a:lnTo>
                <a:lnTo>
                  <a:pt x="0" y="46835"/>
                </a:lnTo>
                <a:lnTo>
                  <a:pt x="12266" y="46557"/>
                </a:lnTo>
                <a:lnTo>
                  <a:pt x="20351" y="35405"/>
                </a:lnTo>
                <a:lnTo>
                  <a:pt x="29272" y="47114"/>
                </a:lnTo>
                <a:lnTo>
                  <a:pt x="40144" y="47114"/>
                </a:lnTo>
                <a:lnTo>
                  <a:pt x="26205" y="27878"/>
                </a:lnTo>
                <a:lnTo>
                  <a:pt x="40702" y="7806"/>
                </a:lnTo>
                <a:close/>
              </a:path>
            </a:pathLst>
          </a:custGeom>
          <a:solidFill>
            <a:srgbClr val="000000">
              <a:alpha val="6666"/>
            </a:srgbClr>
          </a:solidFill>
          <a:ln>
            <a:noFill/>
          </a:ln>
        </p:spPr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dy Slide: C 1">
  <p:cSld name="CUSTOM_2_3_1"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5" name="Google Shape;265;p43"/>
          <p:cNvGrpSpPr/>
          <p:nvPr/>
        </p:nvGrpSpPr>
        <p:grpSpPr>
          <a:xfrm>
            <a:off x="6358840" y="1598419"/>
            <a:ext cx="1180542" cy="1170611"/>
            <a:chOff x="1910081" y="1957925"/>
            <a:chExt cx="848700" cy="841500"/>
          </a:xfrm>
        </p:grpSpPr>
        <p:sp>
          <p:nvSpPr>
            <p:cNvPr id="266" name="Google Shape;266;p43"/>
            <p:cNvSpPr/>
            <p:nvPr/>
          </p:nvSpPr>
          <p:spPr>
            <a:xfrm>
              <a:off x="1910081" y="1957925"/>
              <a:ext cx="848700" cy="841500"/>
            </a:xfrm>
            <a:custGeom>
              <a:rect b="b" l="l" r="r" t="t"/>
              <a:pathLst>
                <a:path extrusionOk="0" h="33660" w="33948">
                  <a:moveTo>
                    <a:pt x="25692" y="1"/>
                  </a:moveTo>
                  <a:lnTo>
                    <a:pt x="1" y="33659"/>
                  </a:lnTo>
                  <a:lnTo>
                    <a:pt x="8256" y="33659"/>
                  </a:lnTo>
                  <a:lnTo>
                    <a:pt x="14492" y="25490"/>
                  </a:lnTo>
                  <a:lnTo>
                    <a:pt x="20727" y="33659"/>
                  </a:lnTo>
                  <a:lnTo>
                    <a:pt x="28983" y="33659"/>
                  </a:lnTo>
                  <a:lnTo>
                    <a:pt x="18620" y="20092"/>
                  </a:lnTo>
                  <a:lnTo>
                    <a:pt x="33948" y="1"/>
                  </a:lnTo>
                  <a:close/>
                </a:path>
              </a:pathLst>
            </a:custGeom>
            <a:solidFill>
              <a:srgbClr val="000000">
                <a:alpha val="6666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43"/>
            <p:cNvSpPr/>
            <p:nvPr/>
          </p:nvSpPr>
          <p:spPr>
            <a:xfrm>
              <a:off x="1910081" y="2120300"/>
              <a:ext cx="312500" cy="274975"/>
            </a:xfrm>
            <a:custGeom>
              <a:rect b="b" l="l" r="r" t="t"/>
              <a:pathLst>
                <a:path extrusionOk="0" h="10999" w="12500">
                  <a:moveTo>
                    <a:pt x="1" y="1"/>
                  </a:moveTo>
                  <a:lnTo>
                    <a:pt x="8372" y="10999"/>
                  </a:lnTo>
                  <a:lnTo>
                    <a:pt x="12500" y="5572"/>
                  </a:lnTo>
                  <a:lnTo>
                    <a:pt x="8285" y="1"/>
                  </a:lnTo>
                  <a:close/>
                </a:path>
              </a:pathLst>
            </a:custGeom>
            <a:solidFill>
              <a:srgbClr val="000000">
                <a:alpha val="6666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8" name="Google Shape;268;p43"/>
          <p:cNvGrpSpPr/>
          <p:nvPr/>
        </p:nvGrpSpPr>
        <p:grpSpPr>
          <a:xfrm>
            <a:off x="7439115" y="782994"/>
            <a:ext cx="1180542" cy="1170611"/>
            <a:chOff x="1910081" y="1957925"/>
            <a:chExt cx="848700" cy="841500"/>
          </a:xfrm>
        </p:grpSpPr>
        <p:sp>
          <p:nvSpPr>
            <p:cNvPr id="269" name="Google Shape;269;p43"/>
            <p:cNvSpPr/>
            <p:nvPr/>
          </p:nvSpPr>
          <p:spPr>
            <a:xfrm>
              <a:off x="1910081" y="1957925"/>
              <a:ext cx="848700" cy="841500"/>
            </a:xfrm>
            <a:custGeom>
              <a:rect b="b" l="l" r="r" t="t"/>
              <a:pathLst>
                <a:path extrusionOk="0" h="33660" w="33948">
                  <a:moveTo>
                    <a:pt x="25692" y="1"/>
                  </a:moveTo>
                  <a:lnTo>
                    <a:pt x="1" y="33659"/>
                  </a:lnTo>
                  <a:lnTo>
                    <a:pt x="8256" y="33659"/>
                  </a:lnTo>
                  <a:lnTo>
                    <a:pt x="14492" y="25490"/>
                  </a:lnTo>
                  <a:lnTo>
                    <a:pt x="20727" y="33659"/>
                  </a:lnTo>
                  <a:lnTo>
                    <a:pt x="28983" y="33659"/>
                  </a:lnTo>
                  <a:lnTo>
                    <a:pt x="18620" y="20092"/>
                  </a:lnTo>
                  <a:lnTo>
                    <a:pt x="33948" y="1"/>
                  </a:lnTo>
                  <a:close/>
                </a:path>
              </a:pathLst>
            </a:custGeom>
            <a:solidFill>
              <a:srgbClr val="000000">
                <a:alpha val="6666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43"/>
            <p:cNvSpPr/>
            <p:nvPr/>
          </p:nvSpPr>
          <p:spPr>
            <a:xfrm>
              <a:off x="1910081" y="2120300"/>
              <a:ext cx="312500" cy="274975"/>
            </a:xfrm>
            <a:custGeom>
              <a:rect b="b" l="l" r="r" t="t"/>
              <a:pathLst>
                <a:path extrusionOk="0" h="10999" w="12500">
                  <a:moveTo>
                    <a:pt x="1" y="1"/>
                  </a:moveTo>
                  <a:lnTo>
                    <a:pt x="8372" y="10999"/>
                  </a:lnTo>
                  <a:lnTo>
                    <a:pt x="12500" y="5572"/>
                  </a:lnTo>
                  <a:lnTo>
                    <a:pt x="8285" y="1"/>
                  </a:lnTo>
                  <a:close/>
                </a:path>
              </a:pathLst>
            </a:custGeom>
            <a:solidFill>
              <a:srgbClr val="000000">
                <a:alpha val="6666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1" name="Google Shape;271;p43"/>
          <p:cNvGrpSpPr/>
          <p:nvPr/>
        </p:nvGrpSpPr>
        <p:grpSpPr>
          <a:xfrm>
            <a:off x="7257915" y="2135069"/>
            <a:ext cx="1180542" cy="1170611"/>
            <a:chOff x="1910081" y="1957925"/>
            <a:chExt cx="848700" cy="841500"/>
          </a:xfrm>
        </p:grpSpPr>
        <p:sp>
          <p:nvSpPr>
            <p:cNvPr id="272" name="Google Shape;272;p43"/>
            <p:cNvSpPr/>
            <p:nvPr/>
          </p:nvSpPr>
          <p:spPr>
            <a:xfrm>
              <a:off x="1910081" y="1957925"/>
              <a:ext cx="848700" cy="841500"/>
            </a:xfrm>
            <a:custGeom>
              <a:rect b="b" l="l" r="r" t="t"/>
              <a:pathLst>
                <a:path extrusionOk="0" h="33660" w="33948">
                  <a:moveTo>
                    <a:pt x="25692" y="1"/>
                  </a:moveTo>
                  <a:lnTo>
                    <a:pt x="1" y="33659"/>
                  </a:lnTo>
                  <a:lnTo>
                    <a:pt x="8256" y="33659"/>
                  </a:lnTo>
                  <a:lnTo>
                    <a:pt x="14492" y="25490"/>
                  </a:lnTo>
                  <a:lnTo>
                    <a:pt x="20727" y="33659"/>
                  </a:lnTo>
                  <a:lnTo>
                    <a:pt x="28983" y="33659"/>
                  </a:lnTo>
                  <a:lnTo>
                    <a:pt x="18620" y="20092"/>
                  </a:lnTo>
                  <a:lnTo>
                    <a:pt x="33948" y="1"/>
                  </a:lnTo>
                  <a:close/>
                </a:path>
              </a:pathLst>
            </a:custGeom>
            <a:solidFill>
              <a:srgbClr val="000000">
                <a:alpha val="6666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43"/>
            <p:cNvSpPr/>
            <p:nvPr/>
          </p:nvSpPr>
          <p:spPr>
            <a:xfrm>
              <a:off x="1910081" y="2120300"/>
              <a:ext cx="312500" cy="274975"/>
            </a:xfrm>
            <a:custGeom>
              <a:rect b="b" l="l" r="r" t="t"/>
              <a:pathLst>
                <a:path extrusionOk="0" h="10999" w="12500">
                  <a:moveTo>
                    <a:pt x="1" y="1"/>
                  </a:moveTo>
                  <a:lnTo>
                    <a:pt x="8372" y="10999"/>
                  </a:lnTo>
                  <a:lnTo>
                    <a:pt x="12500" y="5572"/>
                  </a:lnTo>
                  <a:lnTo>
                    <a:pt x="8285" y="1"/>
                  </a:lnTo>
                  <a:close/>
                </a:path>
              </a:pathLst>
            </a:custGeom>
            <a:solidFill>
              <a:srgbClr val="000000">
                <a:alpha val="6666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4" name="Google Shape;274;p43"/>
          <p:cNvGrpSpPr/>
          <p:nvPr/>
        </p:nvGrpSpPr>
        <p:grpSpPr>
          <a:xfrm>
            <a:off x="7083665" y="3487144"/>
            <a:ext cx="1180542" cy="1170611"/>
            <a:chOff x="1910081" y="1957925"/>
            <a:chExt cx="848700" cy="841500"/>
          </a:xfrm>
        </p:grpSpPr>
        <p:sp>
          <p:nvSpPr>
            <p:cNvPr id="275" name="Google Shape;275;p43"/>
            <p:cNvSpPr/>
            <p:nvPr/>
          </p:nvSpPr>
          <p:spPr>
            <a:xfrm>
              <a:off x="1910081" y="1957925"/>
              <a:ext cx="848700" cy="841500"/>
            </a:xfrm>
            <a:custGeom>
              <a:rect b="b" l="l" r="r" t="t"/>
              <a:pathLst>
                <a:path extrusionOk="0" h="33660" w="33948">
                  <a:moveTo>
                    <a:pt x="25692" y="1"/>
                  </a:moveTo>
                  <a:lnTo>
                    <a:pt x="1" y="33659"/>
                  </a:lnTo>
                  <a:lnTo>
                    <a:pt x="8256" y="33659"/>
                  </a:lnTo>
                  <a:lnTo>
                    <a:pt x="14492" y="25490"/>
                  </a:lnTo>
                  <a:lnTo>
                    <a:pt x="20727" y="33659"/>
                  </a:lnTo>
                  <a:lnTo>
                    <a:pt x="28983" y="33659"/>
                  </a:lnTo>
                  <a:lnTo>
                    <a:pt x="18620" y="20092"/>
                  </a:lnTo>
                  <a:lnTo>
                    <a:pt x="33948" y="1"/>
                  </a:lnTo>
                  <a:close/>
                </a:path>
              </a:pathLst>
            </a:custGeom>
            <a:solidFill>
              <a:srgbClr val="000000">
                <a:alpha val="6666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43"/>
            <p:cNvSpPr/>
            <p:nvPr/>
          </p:nvSpPr>
          <p:spPr>
            <a:xfrm>
              <a:off x="1910081" y="2120300"/>
              <a:ext cx="312500" cy="274975"/>
            </a:xfrm>
            <a:custGeom>
              <a:rect b="b" l="l" r="r" t="t"/>
              <a:pathLst>
                <a:path extrusionOk="0" h="10999" w="12500">
                  <a:moveTo>
                    <a:pt x="1" y="1"/>
                  </a:moveTo>
                  <a:lnTo>
                    <a:pt x="8372" y="10999"/>
                  </a:lnTo>
                  <a:lnTo>
                    <a:pt x="12500" y="5572"/>
                  </a:lnTo>
                  <a:lnTo>
                    <a:pt x="8285" y="1"/>
                  </a:lnTo>
                  <a:close/>
                </a:path>
              </a:pathLst>
            </a:custGeom>
            <a:solidFill>
              <a:srgbClr val="000000">
                <a:alpha val="6666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7" name="Google Shape;277;p43"/>
          <p:cNvSpPr/>
          <p:nvPr/>
        </p:nvSpPr>
        <p:spPr>
          <a:xfrm>
            <a:off x="7963465" y="3972894"/>
            <a:ext cx="1180542" cy="1170611"/>
          </a:xfrm>
          <a:custGeom>
            <a:rect b="b" l="l" r="r" t="t"/>
            <a:pathLst>
              <a:path extrusionOk="0" h="33660" w="33948">
                <a:moveTo>
                  <a:pt x="25692" y="1"/>
                </a:moveTo>
                <a:lnTo>
                  <a:pt x="1" y="33659"/>
                </a:lnTo>
                <a:lnTo>
                  <a:pt x="8256" y="33659"/>
                </a:lnTo>
                <a:lnTo>
                  <a:pt x="14492" y="25490"/>
                </a:lnTo>
                <a:lnTo>
                  <a:pt x="20727" y="33659"/>
                </a:lnTo>
                <a:lnTo>
                  <a:pt x="28983" y="33659"/>
                </a:lnTo>
                <a:lnTo>
                  <a:pt x="18620" y="20092"/>
                </a:lnTo>
                <a:lnTo>
                  <a:pt x="33948" y="1"/>
                </a:lnTo>
                <a:close/>
              </a:path>
            </a:pathLst>
          </a:custGeom>
          <a:solidFill>
            <a:srgbClr val="000000">
              <a:alpha val="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43"/>
          <p:cNvSpPr/>
          <p:nvPr/>
        </p:nvSpPr>
        <p:spPr>
          <a:xfrm>
            <a:off x="7963465" y="4198774"/>
            <a:ext cx="434688" cy="382518"/>
          </a:xfrm>
          <a:custGeom>
            <a:rect b="b" l="l" r="r" t="t"/>
            <a:pathLst>
              <a:path extrusionOk="0" h="10999" w="12500">
                <a:moveTo>
                  <a:pt x="1" y="1"/>
                </a:moveTo>
                <a:lnTo>
                  <a:pt x="8372" y="10999"/>
                </a:lnTo>
                <a:lnTo>
                  <a:pt x="12500" y="5572"/>
                </a:lnTo>
                <a:lnTo>
                  <a:pt x="8285" y="1"/>
                </a:lnTo>
                <a:close/>
              </a:path>
            </a:pathLst>
          </a:custGeom>
          <a:solidFill>
            <a:srgbClr val="000000">
              <a:alpha val="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43"/>
          <p:cNvSpPr/>
          <p:nvPr/>
        </p:nvSpPr>
        <p:spPr>
          <a:xfrm>
            <a:off x="8137715" y="2853649"/>
            <a:ext cx="434688" cy="382518"/>
          </a:xfrm>
          <a:custGeom>
            <a:rect b="b" l="l" r="r" t="t"/>
            <a:pathLst>
              <a:path extrusionOk="0" h="10999" w="12500">
                <a:moveTo>
                  <a:pt x="1" y="1"/>
                </a:moveTo>
                <a:lnTo>
                  <a:pt x="8372" y="10999"/>
                </a:lnTo>
                <a:lnTo>
                  <a:pt x="12500" y="5572"/>
                </a:lnTo>
                <a:lnTo>
                  <a:pt x="8285" y="1"/>
                </a:lnTo>
                <a:close/>
              </a:path>
            </a:pathLst>
          </a:custGeom>
          <a:solidFill>
            <a:srgbClr val="000000">
              <a:alpha val="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43"/>
          <p:cNvSpPr/>
          <p:nvPr/>
        </p:nvSpPr>
        <p:spPr>
          <a:xfrm>
            <a:off x="8514065" y="212199"/>
            <a:ext cx="434688" cy="382518"/>
          </a:xfrm>
          <a:custGeom>
            <a:rect b="b" l="l" r="r" t="t"/>
            <a:pathLst>
              <a:path extrusionOk="0" h="10999" w="12500">
                <a:moveTo>
                  <a:pt x="1" y="1"/>
                </a:moveTo>
                <a:lnTo>
                  <a:pt x="8372" y="10999"/>
                </a:lnTo>
                <a:lnTo>
                  <a:pt x="12500" y="5572"/>
                </a:lnTo>
                <a:lnTo>
                  <a:pt x="8285" y="1"/>
                </a:lnTo>
                <a:close/>
              </a:path>
            </a:pathLst>
          </a:custGeom>
          <a:solidFill>
            <a:srgbClr val="000000">
              <a:alpha val="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43"/>
          <p:cNvSpPr/>
          <p:nvPr/>
        </p:nvSpPr>
        <p:spPr>
          <a:xfrm>
            <a:off x="8336390" y="1532924"/>
            <a:ext cx="434688" cy="382518"/>
          </a:xfrm>
          <a:custGeom>
            <a:rect b="b" l="l" r="r" t="t"/>
            <a:pathLst>
              <a:path extrusionOk="0" h="10999" w="12500">
                <a:moveTo>
                  <a:pt x="1" y="1"/>
                </a:moveTo>
                <a:lnTo>
                  <a:pt x="8372" y="10999"/>
                </a:lnTo>
                <a:lnTo>
                  <a:pt x="12500" y="5572"/>
                </a:lnTo>
                <a:lnTo>
                  <a:pt x="8285" y="1"/>
                </a:lnTo>
                <a:close/>
              </a:path>
            </a:pathLst>
          </a:custGeom>
          <a:solidFill>
            <a:srgbClr val="000000">
              <a:alpha val="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43"/>
          <p:cNvSpPr/>
          <p:nvPr/>
        </p:nvSpPr>
        <p:spPr>
          <a:xfrm>
            <a:off x="6022515" y="4494949"/>
            <a:ext cx="434688" cy="382518"/>
          </a:xfrm>
          <a:custGeom>
            <a:rect b="b" l="l" r="r" t="t"/>
            <a:pathLst>
              <a:path extrusionOk="0" h="10999" w="12500">
                <a:moveTo>
                  <a:pt x="1" y="1"/>
                </a:moveTo>
                <a:lnTo>
                  <a:pt x="8372" y="10999"/>
                </a:lnTo>
                <a:lnTo>
                  <a:pt x="12500" y="5572"/>
                </a:lnTo>
                <a:lnTo>
                  <a:pt x="8285" y="1"/>
                </a:lnTo>
                <a:close/>
              </a:path>
            </a:pathLst>
          </a:custGeom>
          <a:solidFill>
            <a:srgbClr val="000000">
              <a:alpha val="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43"/>
          <p:cNvSpPr/>
          <p:nvPr/>
        </p:nvSpPr>
        <p:spPr>
          <a:xfrm>
            <a:off x="6265600" y="4272300"/>
            <a:ext cx="940875" cy="878175"/>
          </a:xfrm>
          <a:custGeom>
            <a:rect b="b" l="l" r="r" t="t"/>
            <a:pathLst>
              <a:path extrusionOk="0" h="35127" w="37635">
                <a:moveTo>
                  <a:pt x="26484" y="0"/>
                </a:moveTo>
                <a:lnTo>
                  <a:pt x="37635" y="0"/>
                </a:lnTo>
                <a:lnTo>
                  <a:pt x="16726" y="27878"/>
                </a:lnTo>
                <a:lnTo>
                  <a:pt x="21745" y="35127"/>
                </a:lnTo>
                <a:lnTo>
                  <a:pt x="0" y="35127"/>
                </a:lnTo>
                <a:close/>
              </a:path>
            </a:pathLst>
          </a:custGeom>
          <a:solidFill>
            <a:srgbClr val="000000">
              <a:alpha val="6666"/>
            </a:srgbClr>
          </a:solidFill>
          <a:ln>
            <a:noFill/>
          </a:ln>
        </p:spPr>
      </p:sp>
      <p:sp>
        <p:nvSpPr>
          <p:cNvPr id="284" name="Google Shape;284;p43"/>
          <p:cNvSpPr/>
          <p:nvPr/>
        </p:nvSpPr>
        <p:spPr>
          <a:xfrm>
            <a:off x="8516750" y="299700"/>
            <a:ext cx="648150" cy="864200"/>
          </a:xfrm>
          <a:custGeom>
            <a:rect b="b" l="l" r="r" t="t"/>
            <a:pathLst>
              <a:path extrusionOk="0" h="34568" w="25926">
                <a:moveTo>
                  <a:pt x="0" y="34290"/>
                </a:moveTo>
                <a:lnTo>
                  <a:pt x="25369" y="0"/>
                </a:lnTo>
                <a:lnTo>
                  <a:pt x="25090" y="14217"/>
                </a:lnTo>
                <a:lnTo>
                  <a:pt x="22581" y="17284"/>
                </a:lnTo>
                <a:lnTo>
                  <a:pt x="25926" y="21187"/>
                </a:lnTo>
                <a:lnTo>
                  <a:pt x="25648" y="30387"/>
                </a:lnTo>
                <a:lnTo>
                  <a:pt x="19514" y="24253"/>
                </a:lnTo>
                <a:lnTo>
                  <a:pt x="11151" y="34568"/>
                </a:lnTo>
                <a:close/>
              </a:path>
            </a:pathLst>
          </a:custGeom>
          <a:solidFill>
            <a:srgbClr val="000000">
              <a:alpha val="6666"/>
            </a:srgbClr>
          </a:solidFill>
          <a:ln>
            <a:noFill/>
          </a:ln>
        </p:spPr>
      </p:sp>
      <p:sp>
        <p:nvSpPr>
          <p:cNvPr id="285" name="Google Shape;285;p43"/>
          <p:cNvSpPr/>
          <p:nvPr/>
        </p:nvSpPr>
        <p:spPr>
          <a:xfrm>
            <a:off x="8335525" y="1428750"/>
            <a:ext cx="815450" cy="1045425"/>
          </a:xfrm>
          <a:custGeom>
            <a:rect b="b" l="l" r="r" t="t"/>
            <a:pathLst>
              <a:path extrusionOk="0" h="41817" w="32618">
                <a:moveTo>
                  <a:pt x="32060" y="0"/>
                </a:moveTo>
                <a:lnTo>
                  <a:pt x="0" y="41817"/>
                </a:lnTo>
                <a:lnTo>
                  <a:pt x="10873" y="41817"/>
                </a:lnTo>
                <a:lnTo>
                  <a:pt x="19794" y="30108"/>
                </a:lnTo>
                <a:lnTo>
                  <a:pt x="28157" y="41260"/>
                </a:lnTo>
                <a:lnTo>
                  <a:pt x="32339" y="41538"/>
                </a:lnTo>
                <a:lnTo>
                  <a:pt x="32618" y="31223"/>
                </a:lnTo>
                <a:lnTo>
                  <a:pt x="25369" y="23418"/>
                </a:lnTo>
                <a:lnTo>
                  <a:pt x="32618" y="13939"/>
                </a:lnTo>
                <a:close/>
              </a:path>
            </a:pathLst>
          </a:custGeom>
          <a:solidFill>
            <a:srgbClr val="000000">
              <a:alpha val="6666"/>
            </a:srgbClr>
          </a:solidFill>
          <a:ln>
            <a:noFill/>
          </a:ln>
        </p:spPr>
      </p:sp>
      <p:sp>
        <p:nvSpPr>
          <p:cNvPr id="286" name="Google Shape;286;p43"/>
          <p:cNvSpPr/>
          <p:nvPr/>
        </p:nvSpPr>
        <p:spPr>
          <a:xfrm>
            <a:off x="8865225" y="4711400"/>
            <a:ext cx="285750" cy="411200"/>
          </a:xfrm>
          <a:custGeom>
            <a:rect b="b" l="l" r="r" t="t"/>
            <a:pathLst>
              <a:path extrusionOk="0" h="16448" w="11430">
                <a:moveTo>
                  <a:pt x="0" y="0"/>
                </a:moveTo>
                <a:lnTo>
                  <a:pt x="10872" y="0"/>
                </a:lnTo>
                <a:lnTo>
                  <a:pt x="11430" y="16448"/>
                </a:lnTo>
                <a:close/>
              </a:path>
            </a:pathLst>
          </a:custGeom>
          <a:solidFill>
            <a:srgbClr val="000000">
              <a:alpha val="6666"/>
            </a:srgbClr>
          </a:solidFill>
          <a:ln>
            <a:noFill/>
          </a:ln>
        </p:spPr>
      </p:sp>
      <p:sp>
        <p:nvSpPr>
          <p:cNvPr id="287" name="Google Shape;287;p43"/>
          <p:cNvSpPr/>
          <p:nvPr/>
        </p:nvSpPr>
        <p:spPr>
          <a:xfrm>
            <a:off x="6920725" y="5052900"/>
            <a:ext cx="369375" cy="104550"/>
          </a:xfrm>
          <a:custGeom>
            <a:rect b="b" l="l" r="r" t="t"/>
            <a:pathLst>
              <a:path extrusionOk="0" h="4182" w="14775">
                <a:moveTo>
                  <a:pt x="0" y="0"/>
                </a:moveTo>
                <a:lnTo>
                  <a:pt x="11988" y="0"/>
                </a:lnTo>
                <a:lnTo>
                  <a:pt x="14775" y="4182"/>
                </a:lnTo>
                <a:lnTo>
                  <a:pt x="3067" y="4182"/>
                </a:lnTo>
                <a:close/>
              </a:path>
            </a:pathLst>
          </a:custGeom>
          <a:solidFill>
            <a:srgbClr val="000000">
              <a:alpha val="6666"/>
            </a:srgbClr>
          </a:solidFill>
          <a:ln>
            <a:noFill/>
          </a:ln>
        </p:spPr>
      </p:sp>
      <p:sp>
        <p:nvSpPr>
          <p:cNvPr id="288" name="Google Shape;288;p43"/>
          <p:cNvSpPr/>
          <p:nvPr/>
        </p:nvSpPr>
        <p:spPr>
          <a:xfrm>
            <a:off x="7547975" y="4802000"/>
            <a:ext cx="571500" cy="348475"/>
          </a:xfrm>
          <a:custGeom>
            <a:rect b="b" l="l" r="r" t="t"/>
            <a:pathLst>
              <a:path extrusionOk="0" h="13939" w="22860">
                <a:moveTo>
                  <a:pt x="10594" y="557"/>
                </a:moveTo>
                <a:lnTo>
                  <a:pt x="22860" y="0"/>
                </a:lnTo>
                <a:lnTo>
                  <a:pt x="12824" y="13939"/>
                </a:lnTo>
                <a:lnTo>
                  <a:pt x="0" y="13660"/>
                </a:lnTo>
                <a:close/>
              </a:path>
            </a:pathLst>
          </a:custGeom>
          <a:solidFill>
            <a:srgbClr val="000000">
              <a:alpha val="6666"/>
            </a:srgbClr>
          </a:solidFill>
          <a:ln>
            <a:noFill/>
          </a:ln>
        </p:spPr>
      </p:sp>
      <p:sp>
        <p:nvSpPr>
          <p:cNvPr id="289" name="Google Shape;289;p43"/>
          <p:cNvSpPr/>
          <p:nvPr/>
        </p:nvSpPr>
        <p:spPr>
          <a:xfrm>
            <a:off x="8140400" y="2655375"/>
            <a:ext cx="1017550" cy="1177850"/>
          </a:xfrm>
          <a:custGeom>
            <a:rect b="b" l="l" r="r" t="t"/>
            <a:pathLst>
              <a:path extrusionOk="0" h="47114" w="40702">
                <a:moveTo>
                  <a:pt x="40702" y="0"/>
                </a:moveTo>
                <a:lnTo>
                  <a:pt x="35684" y="0"/>
                </a:lnTo>
                <a:lnTo>
                  <a:pt x="0" y="46835"/>
                </a:lnTo>
                <a:lnTo>
                  <a:pt x="12266" y="46557"/>
                </a:lnTo>
                <a:lnTo>
                  <a:pt x="20351" y="35405"/>
                </a:lnTo>
                <a:lnTo>
                  <a:pt x="29272" y="47114"/>
                </a:lnTo>
                <a:lnTo>
                  <a:pt x="40144" y="47114"/>
                </a:lnTo>
                <a:lnTo>
                  <a:pt x="26205" y="27878"/>
                </a:lnTo>
                <a:lnTo>
                  <a:pt x="40702" y="7806"/>
                </a:lnTo>
                <a:close/>
              </a:path>
            </a:pathLst>
          </a:custGeom>
          <a:solidFill>
            <a:srgbClr val="000000">
              <a:alpha val="6666"/>
            </a:srgbClr>
          </a:solidFill>
          <a:ln>
            <a:noFill/>
          </a:ln>
        </p:spPr>
      </p:sp>
      <p:pic>
        <p:nvPicPr>
          <p:cNvPr id="290" name="Google Shape;290;p43"/>
          <p:cNvPicPr preferRelativeResize="0"/>
          <p:nvPr/>
        </p:nvPicPr>
        <p:blipFill rotWithShape="1">
          <a:blip r:embed="rId2">
            <a:alphaModFix/>
          </a:blip>
          <a:srcRect b="2262" l="0" r="0" t="2262"/>
          <a:stretch/>
        </p:blipFill>
        <p:spPr>
          <a:xfrm>
            <a:off x="257869" y="4419650"/>
            <a:ext cx="953851" cy="495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dy Slide: C 1 1">
  <p:cSld name="CUSTOM_2_3_1_2"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2" name="Google Shape;292;p44"/>
          <p:cNvGrpSpPr/>
          <p:nvPr/>
        </p:nvGrpSpPr>
        <p:grpSpPr>
          <a:xfrm>
            <a:off x="6358840" y="1598419"/>
            <a:ext cx="1180542" cy="1170611"/>
            <a:chOff x="1910081" y="1957925"/>
            <a:chExt cx="848700" cy="841500"/>
          </a:xfrm>
        </p:grpSpPr>
        <p:sp>
          <p:nvSpPr>
            <p:cNvPr id="293" name="Google Shape;293;p44"/>
            <p:cNvSpPr/>
            <p:nvPr/>
          </p:nvSpPr>
          <p:spPr>
            <a:xfrm>
              <a:off x="1910081" y="1957925"/>
              <a:ext cx="848700" cy="841500"/>
            </a:xfrm>
            <a:custGeom>
              <a:rect b="b" l="l" r="r" t="t"/>
              <a:pathLst>
                <a:path extrusionOk="0" h="33660" w="33948">
                  <a:moveTo>
                    <a:pt x="25692" y="1"/>
                  </a:moveTo>
                  <a:lnTo>
                    <a:pt x="1" y="33659"/>
                  </a:lnTo>
                  <a:lnTo>
                    <a:pt x="8256" y="33659"/>
                  </a:lnTo>
                  <a:lnTo>
                    <a:pt x="14492" y="25490"/>
                  </a:lnTo>
                  <a:lnTo>
                    <a:pt x="20727" y="33659"/>
                  </a:lnTo>
                  <a:lnTo>
                    <a:pt x="28983" y="33659"/>
                  </a:lnTo>
                  <a:lnTo>
                    <a:pt x="18620" y="20092"/>
                  </a:lnTo>
                  <a:lnTo>
                    <a:pt x="33948" y="1"/>
                  </a:lnTo>
                  <a:close/>
                </a:path>
              </a:pathLst>
            </a:custGeom>
            <a:solidFill>
              <a:srgbClr val="000000">
                <a:alpha val="6666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44"/>
            <p:cNvSpPr/>
            <p:nvPr/>
          </p:nvSpPr>
          <p:spPr>
            <a:xfrm>
              <a:off x="1910081" y="2120300"/>
              <a:ext cx="312500" cy="274975"/>
            </a:xfrm>
            <a:custGeom>
              <a:rect b="b" l="l" r="r" t="t"/>
              <a:pathLst>
                <a:path extrusionOk="0" h="10999" w="12500">
                  <a:moveTo>
                    <a:pt x="1" y="1"/>
                  </a:moveTo>
                  <a:lnTo>
                    <a:pt x="8372" y="10999"/>
                  </a:lnTo>
                  <a:lnTo>
                    <a:pt x="12500" y="5572"/>
                  </a:lnTo>
                  <a:lnTo>
                    <a:pt x="8285" y="1"/>
                  </a:lnTo>
                  <a:close/>
                </a:path>
              </a:pathLst>
            </a:custGeom>
            <a:solidFill>
              <a:srgbClr val="000000">
                <a:alpha val="6666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5" name="Google Shape;295;p44"/>
          <p:cNvGrpSpPr/>
          <p:nvPr/>
        </p:nvGrpSpPr>
        <p:grpSpPr>
          <a:xfrm>
            <a:off x="7439115" y="782994"/>
            <a:ext cx="1180542" cy="1170611"/>
            <a:chOff x="1910081" y="1957925"/>
            <a:chExt cx="848700" cy="841500"/>
          </a:xfrm>
        </p:grpSpPr>
        <p:sp>
          <p:nvSpPr>
            <p:cNvPr id="296" name="Google Shape;296;p44"/>
            <p:cNvSpPr/>
            <p:nvPr/>
          </p:nvSpPr>
          <p:spPr>
            <a:xfrm>
              <a:off x="1910081" y="1957925"/>
              <a:ext cx="848700" cy="841500"/>
            </a:xfrm>
            <a:custGeom>
              <a:rect b="b" l="l" r="r" t="t"/>
              <a:pathLst>
                <a:path extrusionOk="0" h="33660" w="33948">
                  <a:moveTo>
                    <a:pt x="25692" y="1"/>
                  </a:moveTo>
                  <a:lnTo>
                    <a:pt x="1" y="33659"/>
                  </a:lnTo>
                  <a:lnTo>
                    <a:pt x="8256" y="33659"/>
                  </a:lnTo>
                  <a:lnTo>
                    <a:pt x="14492" y="25490"/>
                  </a:lnTo>
                  <a:lnTo>
                    <a:pt x="20727" y="33659"/>
                  </a:lnTo>
                  <a:lnTo>
                    <a:pt x="28983" y="33659"/>
                  </a:lnTo>
                  <a:lnTo>
                    <a:pt x="18620" y="20092"/>
                  </a:lnTo>
                  <a:lnTo>
                    <a:pt x="33948" y="1"/>
                  </a:lnTo>
                  <a:close/>
                </a:path>
              </a:pathLst>
            </a:custGeom>
            <a:solidFill>
              <a:srgbClr val="000000">
                <a:alpha val="6666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44"/>
            <p:cNvSpPr/>
            <p:nvPr/>
          </p:nvSpPr>
          <p:spPr>
            <a:xfrm>
              <a:off x="1910081" y="2120300"/>
              <a:ext cx="312500" cy="274975"/>
            </a:xfrm>
            <a:custGeom>
              <a:rect b="b" l="l" r="r" t="t"/>
              <a:pathLst>
                <a:path extrusionOk="0" h="10999" w="12500">
                  <a:moveTo>
                    <a:pt x="1" y="1"/>
                  </a:moveTo>
                  <a:lnTo>
                    <a:pt x="8372" y="10999"/>
                  </a:lnTo>
                  <a:lnTo>
                    <a:pt x="12500" y="5572"/>
                  </a:lnTo>
                  <a:lnTo>
                    <a:pt x="8285" y="1"/>
                  </a:lnTo>
                  <a:close/>
                </a:path>
              </a:pathLst>
            </a:custGeom>
            <a:solidFill>
              <a:srgbClr val="000000">
                <a:alpha val="6666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8" name="Google Shape;298;p44"/>
          <p:cNvGrpSpPr/>
          <p:nvPr/>
        </p:nvGrpSpPr>
        <p:grpSpPr>
          <a:xfrm>
            <a:off x="7257915" y="2135069"/>
            <a:ext cx="1180542" cy="1170611"/>
            <a:chOff x="1910081" y="1957925"/>
            <a:chExt cx="848700" cy="841500"/>
          </a:xfrm>
        </p:grpSpPr>
        <p:sp>
          <p:nvSpPr>
            <p:cNvPr id="299" name="Google Shape;299;p44"/>
            <p:cNvSpPr/>
            <p:nvPr/>
          </p:nvSpPr>
          <p:spPr>
            <a:xfrm>
              <a:off x="1910081" y="1957925"/>
              <a:ext cx="848700" cy="841500"/>
            </a:xfrm>
            <a:custGeom>
              <a:rect b="b" l="l" r="r" t="t"/>
              <a:pathLst>
                <a:path extrusionOk="0" h="33660" w="33948">
                  <a:moveTo>
                    <a:pt x="25692" y="1"/>
                  </a:moveTo>
                  <a:lnTo>
                    <a:pt x="1" y="33659"/>
                  </a:lnTo>
                  <a:lnTo>
                    <a:pt x="8256" y="33659"/>
                  </a:lnTo>
                  <a:lnTo>
                    <a:pt x="14492" y="25490"/>
                  </a:lnTo>
                  <a:lnTo>
                    <a:pt x="20727" y="33659"/>
                  </a:lnTo>
                  <a:lnTo>
                    <a:pt x="28983" y="33659"/>
                  </a:lnTo>
                  <a:lnTo>
                    <a:pt x="18620" y="20092"/>
                  </a:lnTo>
                  <a:lnTo>
                    <a:pt x="33948" y="1"/>
                  </a:lnTo>
                  <a:close/>
                </a:path>
              </a:pathLst>
            </a:custGeom>
            <a:solidFill>
              <a:srgbClr val="000000">
                <a:alpha val="6666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44"/>
            <p:cNvSpPr/>
            <p:nvPr/>
          </p:nvSpPr>
          <p:spPr>
            <a:xfrm>
              <a:off x="1910081" y="2120300"/>
              <a:ext cx="312500" cy="274975"/>
            </a:xfrm>
            <a:custGeom>
              <a:rect b="b" l="l" r="r" t="t"/>
              <a:pathLst>
                <a:path extrusionOk="0" h="10999" w="12500">
                  <a:moveTo>
                    <a:pt x="1" y="1"/>
                  </a:moveTo>
                  <a:lnTo>
                    <a:pt x="8372" y="10999"/>
                  </a:lnTo>
                  <a:lnTo>
                    <a:pt x="12500" y="5572"/>
                  </a:lnTo>
                  <a:lnTo>
                    <a:pt x="8285" y="1"/>
                  </a:lnTo>
                  <a:close/>
                </a:path>
              </a:pathLst>
            </a:custGeom>
            <a:solidFill>
              <a:srgbClr val="000000">
                <a:alpha val="6666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1" name="Google Shape;301;p44"/>
          <p:cNvGrpSpPr/>
          <p:nvPr/>
        </p:nvGrpSpPr>
        <p:grpSpPr>
          <a:xfrm>
            <a:off x="7083665" y="3487144"/>
            <a:ext cx="1180542" cy="1170611"/>
            <a:chOff x="1910081" y="1957925"/>
            <a:chExt cx="848700" cy="841500"/>
          </a:xfrm>
        </p:grpSpPr>
        <p:sp>
          <p:nvSpPr>
            <p:cNvPr id="302" name="Google Shape;302;p44"/>
            <p:cNvSpPr/>
            <p:nvPr/>
          </p:nvSpPr>
          <p:spPr>
            <a:xfrm>
              <a:off x="1910081" y="1957925"/>
              <a:ext cx="848700" cy="841500"/>
            </a:xfrm>
            <a:custGeom>
              <a:rect b="b" l="l" r="r" t="t"/>
              <a:pathLst>
                <a:path extrusionOk="0" h="33660" w="33948">
                  <a:moveTo>
                    <a:pt x="25692" y="1"/>
                  </a:moveTo>
                  <a:lnTo>
                    <a:pt x="1" y="33659"/>
                  </a:lnTo>
                  <a:lnTo>
                    <a:pt x="8256" y="33659"/>
                  </a:lnTo>
                  <a:lnTo>
                    <a:pt x="14492" y="25490"/>
                  </a:lnTo>
                  <a:lnTo>
                    <a:pt x="20727" y="33659"/>
                  </a:lnTo>
                  <a:lnTo>
                    <a:pt x="28983" y="33659"/>
                  </a:lnTo>
                  <a:lnTo>
                    <a:pt x="18620" y="20092"/>
                  </a:lnTo>
                  <a:lnTo>
                    <a:pt x="33948" y="1"/>
                  </a:lnTo>
                  <a:close/>
                </a:path>
              </a:pathLst>
            </a:custGeom>
            <a:solidFill>
              <a:srgbClr val="000000">
                <a:alpha val="6666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44"/>
            <p:cNvSpPr/>
            <p:nvPr/>
          </p:nvSpPr>
          <p:spPr>
            <a:xfrm>
              <a:off x="1910081" y="2120300"/>
              <a:ext cx="312500" cy="274975"/>
            </a:xfrm>
            <a:custGeom>
              <a:rect b="b" l="l" r="r" t="t"/>
              <a:pathLst>
                <a:path extrusionOk="0" h="10999" w="12500">
                  <a:moveTo>
                    <a:pt x="1" y="1"/>
                  </a:moveTo>
                  <a:lnTo>
                    <a:pt x="8372" y="10999"/>
                  </a:lnTo>
                  <a:lnTo>
                    <a:pt x="12500" y="5572"/>
                  </a:lnTo>
                  <a:lnTo>
                    <a:pt x="8285" y="1"/>
                  </a:lnTo>
                  <a:close/>
                </a:path>
              </a:pathLst>
            </a:custGeom>
            <a:solidFill>
              <a:srgbClr val="000000">
                <a:alpha val="6666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4" name="Google Shape;304;p44"/>
          <p:cNvSpPr/>
          <p:nvPr/>
        </p:nvSpPr>
        <p:spPr>
          <a:xfrm>
            <a:off x="7963465" y="3972894"/>
            <a:ext cx="1180542" cy="1170611"/>
          </a:xfrm>
          <a:custGeom>
            <a:rect b="b" l="l" r="r" t="t"/>
            <a:pathLst>
              <a:path extrusionOk="0" h="33660" w="33948">
                <a:moveTo>
                  <a:pt x="25692" y="1"/>
                </a:moveTo>
                <a:lnTo>
                  <a:pt x="1" y="33659"/>
                </a:lnTo>
                <a:lnTo>
                  <a:pt x="8256" y="33659"/>
                </a:lnTo>
                <a:lnTo>
                  <a:pt x="14492" y="25490"/>
                </a:lnTo>
                <a:lnTo>
                  <a:pt x="20727" y="33659"/>
                </a:lnTo>
                <a:lnTo>
                  <a:pt x="28983" y="33659"/>
                </a:lnTo>
                <a:lnTo>
                  <a:pt x="18620" y="20092"/>
                </a:lnTo>
                <a:lnTo>
                  <a:pt x="33948" y="1"/>
                </a:lnTo>
                <a:close/>
              </a:path>
            </a:pathLst>
          </a:custGeom>
          <a:solidFill>
            <a:srgbClr val="000000">
              <a:alpha val="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44"/>
          <p:cNvSpPr/>
          <p:nvPr/>
        </p:nvSpPr>
        <p:spPr>
          <a:xfrm>
            <a:off x="7963465" y="4198774"/>
            <a:ext cx="434688" cy="382518"/>
          </a:xfrm>
          <a:custGeom>
            <a:rect b="b" l="l" r="r" t="t"/>
            <a:pathLst>
              <a:path extrusionOk="0" h="10999" w="12500">
                <a:moveTo>
                  <a:pt x="1" y="1"/>
                </a:moveTo>
                <a:lnTo>
                  <a:pt x="8372" y="10999"/>
                </a:lnTo>
                <a:lnTo>
                  <a:pt x="12500" y="5572"/>
                </a:lnTo>
                <a:lnTo>
                  <a:pt x="8285" y="1"/>
                </a:lnTo>
                <a:close/>
              </a:path>
            </a:pathLst>
          </a:custGeom>
          <a:solidFill>
            <a:srgbClr val="000000">
              <a:alpha val="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44"/>
          <p:cNvSpPr/>
          <p:nvPr/>
        </p:nvSpPr>
        <p:spPr>
          <a:xfrm>
            <a:off x="8137715" y="2853649"/>
            <a:ext cx="434688" cy="382518"/>
          </a:xfrm>
          <a:custGeom>
            <a:rect b="b" l="l" r="r" t="t"/>
            <a:pathLst>
              <a:path extrusionOk="0" h="10999" w="12500">
                <a:moveTo>
                  <a:pt x="1" y="1"/>
                </a:moveTo>
                <a:lnTo>
                  <a:pt x="8372" y="10999"/>
                </a:lnTo>
                <a:lnTo>
                  <a:pt x="12500" y="5572"/>
                </a:lnTo>
                <a:lnTo>
                  <a:pt x="8285" y="1"/>
                </a:lnTo>
                <a:close/>
              </a:path>
            </a:pathLst>
          </a:custGeom>
          <a:solidFill>
            <a:srgbClr val="000000">
              <a:alpha val="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44"/>
          <p:cNvSpPr/>
          <p:nvPr/>
        </p:nvSpPr>
        <p:spPr>
          <a:xfrm>
            <a:off x="8514065" y="212199"/>
            <a:ext cx="434688" cy="382518"/>
          </a:xfrm>
          <a:custGeom>
            <a:rect b="b" l="l" r="r" t="t"/>
            <a:pathLst>
              <a:path extrusionOk="0" h="10999" w="12500">
                <a:moveTo>
                  <a:pt x="1" y="1"/>
                </a:moveTo>
                <a:lnTo>
                  <a:pt x="8372" y="10999"/>
                </a:lnTo>
                <a:lnTo>
                  <a:pt x="12500" y="5572"/>
                </a:lnTo>
                <a:lnTo>
                  <a:pt x="8285" y="1"/>
                </a:lnTo>
                <a:close/>
              </a:path>
            </a:pathLst>
          </a:custGeom>
          <a:solidFill>
            <a:srgbClr val="000000">
              <a:alpha val="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44"/>
          <p:cNvSpPr/>
          <p:nvPr/>
        </p:nvSpPr>
        <p:spPr>
          <a:xfrm>
            <a:off x="8336390" y="1532924"/>
            <a:ext cx="434688" cy="382518"/>
          </a:xfrm>
          <a:custGeom>
            <a:rect b="b" l="l" r="r" t="t"/>
            <a:pathLst>
              <a:path extrusionOk="0" h="10999" w="12500">
                <a:moveTo>
                  <a:pt x="1" y="1"/>
                </a:moveTo>
                <a:lnTo>
                  <a:pt x="8372" y="10999"/>
                </a:lnTo>
                <a:lnTo>
                  <a:pt x="12500" y="5572"/>
                </a:lnTo>
                <a:lnTo>
                  <a:pt x="8285" y="1"/>
                </a:lnTo>
                <a:close/>
              </a:path>
            </a:pathLst>
          </a:custGeom>
          <a:solidFill>
            <a:srgbClr val="000000">
              <a:alpha val="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44"/>
          <p:cNvSpPr/>
          <p:nvPr/>
        </p:nvSpPr>
        <p:spPr>
          <a:xfrm>
            <a:off x="6022515" y="4494949"/>
            <a:ext cx="434688" cy="382518"/>
          </a:xfrm>
          <a:custGeom>
            <a:rect b="b" l="l" r="r" t="t"/>
            <a:pathLst>
              <a:path extrusionOk="0" h="10999" w="12500">
                <a:moveTo>
                  <a:pt x="1" y="1"/>
                </a:moveTo>
                <a:lnTo>
                  <a:pt x="8372" y="10999"/>
                </a:lnTo>
                <a:lnTo>
                  <a:pt x="12500" y="5572"/>
                </a:lnTo>
                <a:lnTo>
                  <a:pt x="8285" y="1"/>
                </a:lnTo>
                <a:close/>
              </a:path>
            </a:pathLst>
          </a:custGeom>
          <a:solidFill>
            <a:srgbClr val="000000">
              <a:alpha val="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44"/>
          <p:cNvSpPr/>
          <p:nvPr/>
        </p:nvSpPr>
        <p:spPr>
          <a:xfrm>
            <a:off x="6265600" y="4272300"/>
            <a:ext cx="940875" cy="878175"/>
          </a:xfrm>
          <a:custGeom>
            <a:rect b="b" l="l" r="r" t="t"/>
            <a:pathLst>
              <a:path extrusionOk="0" h="35127" w="37635">
                <a:moveTo>
                  <a:pt x="26484" y="0"/>
                </a:moveTo>
                <a:lnTo>
                  <a:pt x="37635" y="0"/>
                </a:lnTo>
                <a:lnTo>
                  <a:pt x="16726" y="27878"/>
                </a:lnTo>
                <a:lnTo>
                  <a:pt x="21745" y="35127"/>
                </a:lnTo>
                <a:lnTo>
                  <a:pt x="0" y="35127"/>
                </a:lnTo>
                <a:close/>
              </a:path>
            </a:pathLst>
          </a:custGeom>
          <a:solidFill>
            <a:srgbClr val="000000">
              <a:alpha val="6666"/>
            </a:srgbClr>
          </a:solidFill>
          <a:ln>
            <a:noFill/>
          </a:ln>
        </p:spPr>
      </p:sp>
      <p:sp>
        <p:nvSpPr>
          <p:cNvPr id="311" name="Google Shape;311;p44"/>
          <p:cNvSpPr/>
          <p:nvPr/>
        </p:nvSpPr>
        <p:spPr>
          <a:xfrm>
            <a:off x="8516750" y="299700"/>
            <a:ext cx="648150" cy="864200"/>
          </a:xfrm>
          <a:custGeom>
            <a:rect b="b" l="l" r="r" t="t"/>
            <a:pathLst>
              <a:path extrusionOk="0" h="34568" w="25926">
                <a:moveTo>
                  <a:pt x="0" y="34290"/>
                </a:moveTo>
                <a:lnTo>
                  <a:pt x="25369" y="0"/>
                </a:lnTo>
                <a:lnTo>
                  <a:pt x="25090" y="14217"/>
                </a:lnTo>
                <a:lnTo>
                  <a:pt x="22581" y="17284"/>
                </a:lnTo>
                <a:lnTo>
                  <a:pt x="25926" y="21187"/>
                </a:lnTo>
                <a:lnTo>
                  <a:pt x="25648" y="30387"/>
                </a:lnTo>
                <a:lnTo>
                  <a:pt x="19514" y="24253"/>
                </a:lnTo>
                <a:lnTo>
                  <a:pt x="11151" y="34568"/>
                </a:lnTo>
                <a:close/>
              </a:path>
            </a:pathLst>
          </a:custGeom>
          <a:solidFill>
            <a:srgbClr val="000000">
              <a:alpha val="6666"/>
            </a:srgbClr>
          </a:solidFill>
          <a:ln>
            <a:noFill/>
          </a:ln>
        </p:spPr>
      </p:sp>
      <p:sp>
        <p:nvSpPr>
          <p:cNvPr id="312" name="Google Shape;312;p44"/>
          <p:cNvSpPr/>
          <p:nvPr/>
        </p:nvSpPr>
        <p:spPr>
          <a:xfrm>
            <a:off x="8335525" y="1428750"/>
            <a:ext cx="815450" cy="1045425"/>
          </a:xfrm>
          <a:custGeom>
            <a:rect b="b" l="l" r="r" t="t"/>
            <a:pathLst>
              <a:path extrusionOk="0" h="41817" w="32618">
                <a:moveTo>
                  <a:pt x="32060" y="0"/>
                </a:moveTo>
                <a:lnTo>
                  <a:pt x="0" y="41817"/>
                </a:lnTo>
                <a:lnTo>
                  <a:pt x="10873" y="41817"/>
                </a:lnTo>
                <a:lnTo>
                  <a:pt x="19794" y="30108"/>
                </a:lnTo>
                <a:lnTo>
                  <a:pt x="28157" y="41260"/>
                </a:lnTo>
                <a:lnTo>
                  <a:pt x="32339" y="41538"/>
                </a:lnTo>
                <a:lnTo>
                  <a:pt x="32618" y="31223"/>
                </a:lnTo>
                <a:lnTo>
                  <a:pt x="25369" y="23418"/>
                </a:lnTo>
                <a:lnTo>
                  <a:pt x="32618" y="13939"/>
                </a:lnTo>
                <a:close/>
              </a:path>
            </a:pathLst>
          </a:custGeom>
          <a:solidFill>
            <a:srgbClr val="000000">
              <a:alpha val="6666"/>
            </a:srgbClr>
          </a:solidFill>
          <a:ln>
            <a:noFill/>
          </a:ln>
        </p:spPr>
      </p:sp>
      <p:sp>
        <p:nvSpPr>
          <p:cNvPr id="313" name="Google Shape;313;p44"/>
          <p:cNvSpPr/>
          <p:nvPr/>
        </p:nvSpPr>
        <p:spPr>
          <a:xfrm>
            <a:off x="8865225" y="4711400"/>
            <a:ext cx="285750" cy="411200"/>
          </a:xfrm>
          <a:custGeom>
            <a:rect b="b" l="l" r="r" t="t"/>
            <a:pathLst>
              <a:path extrusionOk="0" h="16448" w="11430">
                <a:moveTo>
                  <a:pt x="0" y="0"/>
                </a:moveTo>
                <a:lnTo>
                  <a:pt x="10872" y="0"/>
                </a:lnTo>
                <a:lnTo>
                  <a:pt x="11430" y="16448"/>
                </a:lnTo>
                <a:close/>
              </a:path>
            </a:pathLst>
          </a:custGeom>
          <a:solidFill>
            <a:srgbClr val="000000">
              <a:alpha val="6666"/>
            </a:srgbClr>
          </a:solidFill>
          <a:ln>
            <a:noFill/>
          </a:ln>
        </p:spPr>
      </p:sp>
      <p:sp>
        <p:nvSpPr>
          <p:cNvPr id="314" name="Google Shape;314;p44"/>
          <p:cNvSpPr/>
          <p:nvPr/>
        </p:nvSpPr>
        <p:spPr>
          <a:xfrm>
            <a:off x="6920725" y="5052900"/>
            <a:ext cx="369375" cy="104550"/>
          </a:xfrm>
          <a:custGeom>
            <a:rect b="b" l="l" r="r" t="t"/>
            <a:pathLst>
              <a:path extrusionOk="0" h="4182" w="14775">
                <a:moveTo>
                  <a:pt x="0" y="0"/>
                </a:moveTo>
                <a:lnTo>
                  <a:pt x="11988" y="0"/>
                </a:lnTo>
                <a:lnTo>
                  <a:pt x="14775" y="4182"/>
                </a:lnTo>
                <a:lnTo>
                  <a:pt x="3067" y="4182"/>
                </a:lnTo>
                <a:close/>
              </a:path>
            </a:pathLst>
          </a:custGeom>
          <a:solidFill>
            <a:srgbClr val="000000">
              <a:alpha val="6666"/>
            </a:srgbClr>
          </a:solidFill>
          <a:ln>
            <a:noFill/>
          </a:ln>
        </p:spPr>
      </p:sp>
      <p:sp>
        <p:nvSpPr>
          <p:cNvPr id="315" name="Google Shape;315;p44"/>
          <p:cNvSpPr/>
          <p:nvPr/>
        </p:nvSpPr>
        <p:spPr>
          <a:xfrm>
            <a:off x="7547975" y="4802000"/>
            <a:ext cx="571500" cy="348475"/>
          </a:xfrm>
          <a:custGeom>
            <a:rect b="b" l="l" r="r" t="t"/>
            <a:pathLst>
              <a:path extrusionOk="0" h="13939" w="22860">
                <a:moveTo>
                  <a:pt x="10594" y="557"/>
                </a:moveTo>
                <a:lnTo>
                  <a:pt x="22860" y="0"/>
                </a:lnTo>
                <a:lnTo>
                  <a:pt x="12824" y="13939"/>
                </a:lnTo>
                <a:lnTo>
                  <a:pt x="0" y="13660"/>
                </a:lnTo>
                <a:close/>
              </a:path>
            </a:pathLst>
          </a:custGeom>
          <a:solidFill>
            <a:srgbClr val="000000">
              <a:alpha val="6666"/>
            </a:srgbClr>
          </a:solidFill>
          <a:ln>
            <a:noFill/>
          </a:ln>
        </p:spPr>
      </p:sp>
      <p:sp>
        <p:nvSpPr>
          <p:cNvPr id="316" name="Google Shape;316;p44"/>
          <p:cNvSpPr/>
          <p:nvPr/>
        </p:nvSpPr>
        <p:spPr>
          <a:xfrm>
            <a:off x="8140400" y="2655375"/>
            <a:ext cx="1017550" cy="1177850"/>
          </a:xfrm>
          <a:custGeom>
            <a:rect b="b" l="l" r="r" t="t"/>
            <a:pathLst>
              <a:path extrusionOk="0" h="47114" w="40702">
                <a:moveTo>
                  <a:pt x="40702" y="0"/>
                </a:moveTo>
                <a:lnTo>
                  <a:pt x="35684" y="0"/>
                </a:lnTo>
                <a:lnTo>
                  <a:pt x="0" y="46835"/>
                </a:lnTo>
                <a:lnTo>
                  <a:pt x="12266" y="46557"/>
                </a:lnTo>
                <a:lnTo>
                  <a:pt x="20351" y="35405"/>
                </a:lnTo>
                <a:lnTo>
                  <a:pt x="29272" y="47114"/>
                </a:lnTo>
                <a:lnTo>
                  <a:pt x="40144" y="47114"/>
                </a:lnTo>
                <a:lnTo>
                  <a:pt x="26205" y="27878"/>
                </a:lnTo>
                <a:lnTo>
                  <a:pt x="40702" y="7806"/>
                </a:lnTo>
                <a:close/>
              </a:path>
            </a:pathLst>
          </a:custGeom>
          <a:solidFill>
            <a:srgbClr val="000000">
              <a:alpha val="6666"/>
            </a:srgbClr>
          </a:solidFill>
          <a:ln>
            <a:noFill/>
          </a:ln>
        </p:spPr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 Left">
  <p:cSld name="CUSTOM_2_3_1_1"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45"/>
          <p:cNvSpPr/>
          <p:nvPr/>
        </p:nvSpPr>
        <p:spPr>
          <a:xfrm>
            <a:off x="0" y="5"/>
            <a:ext cx="9144000" cy="5136600"/>
          </a:xfrm>
          <a:prstGeom prst="rect">
            <a:avLst/>
          </a:prstGeom>
          <a:solidFill>
            <a:srgbClr val="18469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19" name="Google Shape;319;p45"/>
          <p:cNvGrpSpPr/>
          <p:nvPr/>
        </p:nvGrpSpPr>
        <p:grpSpPr>
          <a:xfrm>
            <a:off x="6358840" y="1598419"/>
            <a:ext cx="1180542" cy="1170611"/>
            <a:chOff x="1910081" y="1957925"/>
            <a:chExt cx="848700" cy="841500"/>
          </a:xfrm>
        </p:grpSpPr>
        <p:sp>
          <p:nvSpPr>
            <p:cNvPr id="320" name="Google Shape;320;p45"/>
            <p:cNvSpPr/>
            <p:nvPr/>
          </p:nvSpPr>
          <p:spPr>
            <a:xfrm>
              <a:off x="1910081" y="1957925"/>
              <a:ext cx="848700" cy="841500"/>
            </a:xfrm>
            <a:custGeom>
              <a:rect b="b" l="l" r="r" t="t"/>
              <a:pathLst>
                <a:path extrusionOk="0" h="33660" w="33948">
                  <a:moveTo>
                    <a:pt x="25692" y="1"/>
                  </a:moveTo>
                  <a:lnTo>
                    <a:pt x="1" y="33659"/>
                  </a:lnTo>
                  <a:lnTo>
                    <a:pt x="8256" y="33659"/>
                  </a:lnTo>
                  <a:lnTo>
                    <a:pt x="14492" y="25490"/>
                  </a:lnTo>
                  <a:lnTo>
                    <a:pt x="20727" y="33659"/>
                  </a:lnTo>
                  <a:lnTo>
                    <a:pt x="28983" y="33659"/>
                  </a:lnTo>
                  <a:lnTo>
                    <a:pt x="18620" y="20092"/>
                  </a:lnTo>
                  <a:lnTo>
                    <a:pt x="33948" y="1"/>
                  </a:lnTo>
                  <a:close/>
                </a:path>
              </a:pathLst>
            </a:custGeom>
            <a:solidFill>
              <a:srgbClr val="000000">
                <a:alpha val="6666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45"/>
            <p:cNvSpPr/>
            <p:nvPr/>
          </p:nvSpPr>
          <p:spPr>
            <a:xfrm>
              <a:off x="1910081" y="2120300"/>
              <a:ext cx="312500" cy="274975"/>
            </a:xfrm>
            <a:custGeom>
              <a:rect b="b" l="l" r="r" t="t"/>
              <a:pathLst>
                <a:path extrusionOk="0" h="10999" w="12500">
                  <a:moveTo>
                    <a:pt x="1" y="1"/>
                  </a:moveTo>
                  <a:lnTo>
                    <a:pt x="8372" y="10999"/>
                  </a:lnTo>
                  <a:lnTo>
                    <a:pt x="12500" y="5572"/>
                  </a:lnTo>
                  <a:lnTo>
                    <a:pt x="8285" y="1"/>
                  </a:lnTo>
                  <a:close/>
                </a:path>
              </a:pathLst>
            </a:custGeom>
            <a:solidFill>
              <a:srgbClr val="000000">
                <a:alpha val="6666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2" name="Google Shape;322;p45"/>
          <p:cNvGrpSpPr/>
          <p:nvPr/>
        </p:nvGrpSpPr>
        <p:grpSpPr>
          <a:xfrm>
            <a:off x="7439115" y="782994"/>
            <a:ext cx="1180542" cy="1170611"/>
            <a:chOff x="1910081" y="1957925"/>
            <a:chExt cx="848700" cy="841500"/>
          </a:xfrm>
        </p:grpSpPr>
        <p:sp>
          <p:nvSpPr>
            <p:cNvPr id="323" name="Google Shape;323;p45"/>
            <p:cNvSpPr/>
            <p:nvPr/>
          </p:nvSpPr>
          <p:spPr>
            <a:xfrm>
              <a:off x="1910081" y="1957925"/>
              <a:ext cx="848700" cy="841500"/>
            </a:xfrm>
            <a:custGeom>
              <a:rect b="b" l="l" r="r" t="t"/>
              <a:pathLst>
                <a:path extrusionOk="0" h="33660" w="33948">
                  <a:moveTo>
                    <a:pt x="25692" y="1"/>
                  </a:moveTo>
                  <a:lnTo>
                    <a:pt x="1" y="33659"/>
                  </a:lnTo>
                  <a:lnTo>
                    <a:pt x="8256" y="33659"/>
                  </a:lnTo>
                  <a:lnTo>
                    <a:pt x="14492" y="25490"/>
                  </a:lnTo>
                  <a:lnTo>
                    <a:pt x="20727" y="33659"/>
                  </a:lnTo>
                  <a:lnTo>
                    <a:pt x="28983" y="33659"/>
                  </a:lnTo>
                  <a:lnTo>
                    <a:pt x="18620" y="20092"/>
                  </a:lnTo>
                  <a:lnTo>
                    <a:pt x="33948" y="1"/>
                  </a:lnTo>
                  <a:close/>
                </a:path>
              </a:pathLst>
            </a:custGeom>
            <a:solidFill>
              <a:srgbClr val="000000">
                <a:alpha val="6666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45"/>
            <p:cNvSpPr/>
            <p:nvPr/>
          </p:nvSpPr>
          <p:spPr>
            <a:xfrm>
              <a:off x="1910081" y="2120300"/>
              <a:ext cx="312500" cy="274975"/>
            </a:xfrm>
            <a:custGeom>
              <a:rect b="b" l="l" r="r" t="t"/>
              <a:pathLst>
                <a:path extrusionOk="0" h="10999" w="12500">
                  <a:moveTo>
                    <a:pt x="1" y="1"/>
                  </a:moveTo>
                  <a:lnTo>
                    <a:pt x="8372" y="10999"/>
                  </a:lnTo>
                  <a:lnTo>
                    <a:pt x="12500" y="5572"/>
                  </a:lnTo>
                  <a:lnTo>
                    <a:pt x="8285" y="1"/>
                  </a:lnTo>
                  <a:close/>
                </a:path>
              </a:pathLst>
            </a:custGeom>
            <a:solidFill>
              <a:srgbClr val="000000">
                <a:alpha val="6666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5" name="Google Shape;325;p45"/>
          <p:cNvGrpSpPr/>
          <p:nvPr/>
        </p:nvGrpSpPr>
        <p:grpSpPr>
          <a:xfrm>
            <a:off x="7257915" y="2135069"/>
            <a:ext cx="1180542" cy="1170611"/>
            <a:chOff x="1910081" y="1957925"/>
            <a:chExt cx="848700" cy="841500"/>
          </a:xfrm>
        </p:grpSpPr>
        <p:sp>
          <p:nvSpPr>
            <p:cNvPr id="326" name="Google Shape;326;p45"/>
            <p:cNvSpPr/>
            <p:nvPr/>
          </p:nvSpPr>
          <p:spPr>
            <a:xfrm>
              <a:off x="1910081" y="1957925"/>
              <a:ext cx="848700" cy="841500"/>
            </a:xfrm>
            <a:custGeom>
              <a:rect b="b" l="l" r="r" t="t"/>
              <a:pathLst>
                <a:path extrusionOk="0" h="33660" w="33948">
                  <a:moveTo>
                    <a:pt x="25692" y="1"/>
                  </a:moveTo>
                  <a:lnTo>
                    <a:pt x="1" y="33659"/>
                  </a:lnTo>
                  <a:lnTo>
                    <a:pt x="8256" y="33659"/>
                  </a:lnTo>
                  <a:lnTo>
                    <a:pt x="14492" y="25490"/>
                  </a:lnTo>
                  <a:lnTo>
                    <a:pt x="20727" y="33659"/>
                  </a:lnTo>
                  <a:lnTo>
                    <a:pt x="28983" y="33659"/>
                  </a:lnTo>
                  <a:lnTo>
                    <a:pt x="18620" y="20092"/>
                  </a:lnTo>
                  <a:lnTo>
                    <a:pt x="33948" y="1"/>
                  </a:lnTo>
                  <a:close/>
                </a:path>
              </a:pathLst>
            </a:custGeom>
            <a:solidFill>
              <a:srgbClr val="000000">
                <a:alpha val="6666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45"/>
            <p:cNvSpPr/>
            <p:nvPr/>
          </p:nvSpPr>
          <p:spPr>
            <a:xfrm>
              <a:off x="1910081" y="2120300"/>
              <a:ext cx="312500" cy="274975"/>
            </a:xfrm>
            <a:custGeom>
              <a:rect b="b" l="l" r="r" t="t"/>
              <a:pathLst>
                <a:path extrusionOk="0" h="10999" w="12500">
                  <a:moveTo>
                    <a:pt x="1" y="1"/>
                  </a:moveTo>
                  <a:lnTo>
                    <a:pt x="8372" y="10999"/>
                  </a:lnTo>
                  <a:lnTo>
                    <a:pt x="12500" y="5572"/>
                  </a:lnTo>
                  <a:lnTo>
                    <a:pt x="8285" y="1"/>
                  </a:lnTo>
                  <a:close/>
                </a:path>
              </a:pathLst>
            </a:custGeom>
            <a:solidFill>
              <a:srgbClr val="000000">
                <a:alpha val="6666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8" name="Google Shape;328;p45"/>
          <p:cNvGrpSpPr/>
          <p:nvPr/>
        </p:nvGrpSpPr>
        <p:grpSpPr>
          <a:xfrm>
            <a:off x="7083665" y="3487144"/>
            <a:ext cx="1180542" cy="1170611"/>
            <a:chOff x="1910081" y="1957925"/>
            <a:chExt cx="848700" cy="841500"/>
          </a:xfrm>
        </p:grpSpPr>
        <p:sp>
          <p:nvSpPr>
            <p:cNvPr id="329" name="Google Shape;329;p45"/>
            <p:cNvSpPr/>
            <p:nvPr/>
          </p:nvSpPr>
          <p:spPr>
            <a:xfrm>
              <a:off x="1910081" y="1957925"/>
              <a:ext cx="848700" cy="841500"/>
            </a:xfrm>
            <a:custGeom>
              <a:rect b="b" l="l" r="r" t="t"/>
              <a:pathLst>
                <a:path extrusionOk="0" h="33660" w="33948">
                  <a:moveTo>
                    <a:pt x="25692" y="1"/>
                  </a:moveTo>
                  <a:lnTo>
                    <a:pt x="1" y="33659"/>
                  </a:lnTo>
                  <a:lnTo>
                    <a:pt x="8256" y="33659"/>
                  </a:lnTo>
                  <a:lnTo>
                    <a:pt x="14492" y="25490"/>
                  </a:lnTo>
                  <a:lnTo>
                    <a:pt x="20727" y="33659"/>
                  </a:lnTo>
                  <a:lnTo>
                    <a:pt x="28983" y="33659"/>
                  </a:lnTo>
                  <a:lnTo>
                    <a:pt x="18620" y="20092"/>
                  </a:lnTo>
                  <a:lnTo>
                    <a:pt x="33948" y="1"/>
                  </a:lnTo>
                  <a:close/>
                </a:path>
              </a:pathLst>
            </a:custGeom>
            <a:solidFill>
              <a:srgbClr val="000000">
                <a:alpha val="6666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45"/>
            <p:cNvSpPr/>
            <p:nvPr/>
          </p:nvSpPr>
          <p:spPr>
            <a:xfrm>
              <a:off x="1910081" y="2120300"/>
              <a:ext cx="312500" cy="274975"/>
            </a:xfrm>
            <a:custGeom>
              <a:rect b="b" l="l" r="r" t="t"/>
              <a:pathLst>
                <a:path extrusionOk="0" h="10999" w="12500">
                  <a:moveTo>
                    <a:pt x="1" y="1"/>
                  </a:moveTo>
                  <a:lnTo>
                    <a:pt x="8372" y="10999"/>
                  </a:lnTo>
                  <a:lnTo>
                    <a:pt x="12500" y="5572"/>
                  </a:lnTo>
                  <a:lnTo>
                    <a:pt x="8285" y="1"/>
                  </a:lnTo>
                  <a:close/>
                </a:path>
              </a:pathLst>
            </a:custGeom>
            <a:solidFill>
              <a:srgbClr val="000000">
                <a:alpha val="6666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1" name="Google Shape;331;p45"/>
          <p:cNvSpPr/>
          <p:nvPr/>
        </p:nvSpPr>
        <p:spPr>
          <a:xfrm>
            <a:off x="7963465" y="3972894"/>
            <a:ext cx="1180542" cy="1170611"/>
          </a:xfrm>
          <a:custGeom>
            <a:rect b="b" l="l" r="r" t="t"/>
            <a:pathLst>
              <a:path extrusionOk="0" h="33660" w="33948">
                <a:moveTo>
                  <a:pt x="25692" y="1"/>
                </a:moveTo>
                <a:lnTo>
                  <a:pt x="1" y="33659"/>
                </a:lnTo>
                <a:lnTo>
                  <a:pt x="8256" y="33659"/>
                </a:lnTo>
                <a:lnTo>
                  <a:pt x="14492" y="25490"/>
                </a:lnTo>
                <a:lnTo>
                  <a:pt x="20727" y="33659"/>
                </a:lnTo>
                <a:lnTo>
                  <a:pt x="28983" y="33659"/>
                </a:lnTo>
                <a:lnTo>
                  <a:pt x="18620" y="20092"/>
                </a:lnTo>
                <a:lnTo>
                  <a:pt x="33948" y="1"/>
                </a:lnTo>
                <a:close/>
              </a:path>
            </a:pathLst>
          </a:custGeom>
          <a:solidFill>
            <a:srgbClr val="000000">
              <a:alpha val="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45"/>
          <p:cNvSpPr/>
          <p:nvPr/>
        </p:nvSpPr>
        <p:spPr>
          <a:xfrm>
            <a:off x="7963465" y="4198774"/>
            <a:ext cx="434688" cy="382518"/>
          </a:xfrm>
          <a:custGeom>
            <a:rect b="b" l="l" r="r" t="t"/>
            <a:pathLst>
              <a:path extrusionOk="0" h="10999" w="12500">
                <a:moveTo>
                  <a:pt x="1" y="1"/>
                </a:moveTo>
                <a:lnTo>
                  <a:pt x="8372" y="10999"/>
                </a:lnTo>
                <a:lnTo>
                  <a:pt x="12500" y="5572"/>
                </a:lnTo>
                <a:lnTo>
                  <a:pt x="8285" y="1"/>
                </a:lnTo>
                <a:close/>
              </a:path>
            </a:pathLst>
          </a:custGeom>
          <a:solidFill>
            <a:srgbClr val="000000">
              <a:alpha val="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p45"/>
          <p:cNvSpPr/>
          <p:nvPr/>
        </p:nvSpPr>
        <p:spPr>
          <a:xfrm>
            <a:off x="8137715" y="2853649"/>
            <a:ext cx="434688" cy="382518"/>
          </a:xfrm>
          <a:custGeom>
            <a:rect b="b" l="l" r="r" t="t"/>
            <a:pathLst>
              <a:path extrusionOk="0" h="10999" w="12500">
                <a:moveTo>
                  <a:pt x="1" y="1"/>
                </a:moveTo>
                <a:lnTo>
                  <a:pt x="8372" y="10999"/>
                </a:lnTo>
                <a:lnTo>
                  <a:pt x="12500" y="5572"/>
                </a:lnTo>
                <a:lnTo>
                  <a:pt x="8285" y="1"/>
                </a:lnTo>
                <a:close/>
              </a:path>
            </a:pathLst>
          </a:custGeom>
          <a:solidFill>
            <a:srgbClr val="000000">
              <a:alpha val="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p45"/>
          <p:cNvSpPr/>
          <p:nvPr/>
        </p:nvSpPr>
        <p:spPr>
          <a:xfrm>
            <a:off x="8514065" y="212199"/>
            <a:ext cx="434688" cy="382518"/>
          </a:xfrm>
          <a:custGeom>
            <a:rect b="b" l="l" r="r" t="t"/>
            <a:pathLst>
              <a:path extrusionOk="0" h="10999" w="12500">
                <a:moveTo>
                  <a:pt x="1" y="1"/>
                </a:moveTo>
                <a:lnTo>
                  <a:pt x="8372" y="10999"/>
                </a:lnTo>
                <a:lnTo>
                  <a:pt x="12500" y="5572"/>
                </a:lnTo>
                <a:lnTo>
                  <a:pt x="8285" y="1"/>
                </a:lnTo>
                <a:close/>
              </a:path>
            </a:pathLst>
          </a:custGeom>
          <a:solidFill>
            <a:srgbClr val="000000">
              <a:alpha val="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45"/>
          <p:cNvSpPr/>
          <p:nvPr/>
        </p:nvSpPr>
        <p:spPr>
          <a:xfrm>
            <a:off x="8336390" y="1532924"/>
            <a:ext cx="434688" cy="382518"/>
          </a:xfrm>
          <a:custGeom>
            <a:rect b="b" l="l" r="r" t="t"/>
            <a:pathLst>
              <a:path extrusionOk="0" h="10999" w="12500">
                <a:moveTo>
                  <a:pt x="1" y="1"/>
                </a:moveTo>
                <a:lnTo>
                  <a:pt x="8372" y="10999"/>
                </a:lnTo>
                <a:lnTo>
                  <a:pt x="12500" y="5572"/>
                </a:lnTo>
                <a:lnTo>
                  <a:pt x="8285" y="1"/>
                </a:lnTo>
                <a:close/>
              </a:path>
            </a:pathLst>
          </a:custGeom>
          <a:solidFill>
            <a:srgbClr val="000000">
              <a:alpha val="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p45"/>
          <p:cNvSpPr/>
          <p:nvPr/>
        </p:nvSpPr>
        <p:spPr>
          <a:xfrm>
            <a:off x="6022515" y="4494949"/>
            <a:ext cx="434688" cy="382518"/>
          </a:xfrm>
          <a:custGeom>
            <a:rect b="b" l="l" r="r" t="t"/>
            <a:pathLst>
              <a:path extrusionOk="0" h="10999" w="12500">
                <a:moveTo>
                  <a:pt x="1" y="1"/>
                </a:moveTo>
                <a:lnTo>
                  <a:pt x="8372" y="10999"/>
                </a:lnTo>
                <a:lnTo>
                  <a:pt x="12500" y="5572"/>
                </a:lnTo>
                <a:lnTo>
                  <a:pt x="8285" y="1"/>
                </a:lnTo>
                <a:close/>
              </a:path>
            </a:pathLst>
          </a:custGeom>
          <a:solidFill>
            <a:srgbClr val="000000">
              <a:alpha val="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Google Shape;337;p45"/>
          <p:cNvSpPr/>
          <p:nvPr/>
        </p:nvSpPr>
        <p:spPr>
          <a:xfrm>
            <a:off x="6265600" y="4272300"/>
            <a:ext cx="940875" cy="878175"/>
          </a:xfrm>
          <a:custGeom>
            <a:rect b="b" l="l" r="r" t="t"/>
            <a:pathLst>
              <a:path extrusionOk="0" h="35127" w="37635">
                <a:moveTo>
                  <a:pt x="26484" y="0"/>
                </a:moveTo>
                <a:lnTo>
                  <a:pt x="37635" y="0"/>
                </a:lnTo>
                <a:lnTo>
                  <a:pt x="16726" y="27878"/>
                </a:lnTo>
                <a:lnTo>
                  <a:pt x="21745" y="35127"/>
                </a:lnTo>
                <a:lnTo>
                  <a:pt x="0" y="35127"/>
                </a:lnTo>
                <a:close/>
              </a:path>
            </a:pathLst>
          </a:custGeom>
          <a:solidFill>
            <a:srgbClr val="000000">
              <a:alpha val="6666"/>
            </a:srgbClr>
          </a:solidFill>
          <a:ln>
            <a:noFill/>
          </a:ln>
        </p:spPr>
      </p:sp>
      <p:sp>
        <p:nvSpPr>
          <p:cNvPr id="338" name="Google Shape;338;p45"/>
          <p:cNvSpPr/>
          <p:nvPr/>
        </p:nvSpPr>
        <p:spPr>
          <a:xfrm>
            <a:off x="8516750" y="299700"/>
            <a:ext cx="648150" cy="864200"/>
          </a:xfrm>
          <a:custGeom>
            <a:rect b="b" l="l" r="r" t="t"/>
            <a:pathLst>
              <a:path extrusionOk="0" h="34568" w="25926">
                <a:moveTo>
                  <a:pt x="0" y="34290"/>
                </a:moveTo>
                <a:lnTo>
                  <a:pt x="25369" y="0"/>
                </a:lnTo>
                <a:lnTo>
                  <a:pt x="25090" y="14217"/>
                </a:lnTo>
                <a:lnTo>
                  <a:pt x="22581" y="17284"/>
                </a:lnTo>
                <a:lnTo>
                  <a:pt x="25926" y="21187"/>
                </a:lnTo>
                <a:lnTo>
                  <a:pt x="25648" y="30387"/>
                </a:lnTo>
                <a:lnTo>
                  <a:pt x="19514" y="24253"/>
                </a:lnTo>
                <a:lnTo>
                  <a:pt x="11151" y="34568"/>
                </a:lnTo>
                <a:close/>
              </a:path>
            </a:pathLst>
          </a:custGeom>
          <a:solidFill>
            <a:srgbClr val="000000">
              <a:alpha val="6666"/>
            </a:srgbClr>
          </a:solidFill>
          <a:ln>
            <a:noFill/>
          </a:ln>
        </p:spPr>
      </p:sp>
      <p:sp>
        <p:nvSpPr>
          <p:cNvPr id="339" name="Google Shape;339;p45"/>
          <p:cNvSpPr/>
          <p:nvPr/>
        </p:nvSpPr>
        <p:spPr>
          <a:xfrm>
            <a:off x="8335525" y="1428750"/>
            <a:ext cx="815450" cy="1045425"/>
          </a:xfrm>
          <a:custGeom>
            <a:rect b="b" l="l" r="r" t="t"/>
            <a:pathLst>
              <a:path extrusionOk="0" h="41817" w="32618">
                <a:moveTo>
                  <a:pt x="32060" y="0"/>
                </a:moveTo>
                <a:lnTo>
                  <a:pt x="0" y="41817"/>
                </a:lnTo>
                <a:lnTo>
                  <a:pt x="10873" y="41817"/>
                </a:lnTo>
                <a:lnTo>
                  <a:pt x="19794" y="30108"/>
                </a:lnTo>
                <a:lnTo>
                  <a:pt x="28157" y="41260"/>
                </a:lnTo>
                <a:lnTo>
                  <a:pt x="32339" y="41538"/>
                </a:lnTo>
                <a:lnTo>
                  <a:pt x="32618" y="31223"/>
                </a:lnTo>
                <a:lnTo>
                  <a:pt x="25369" y="23418"/>
                </a:lnTo>
                <a:lnTo>
                  <a:pt x="32618" y="13939"/>
                </a:lnTo>
                <a:close/>
              </a:path>
            </a:pathLst>
          </a:custGeom>
          <a:solidFill>
            <a:srgbClr val="000000">
              <a:alpha val="6666"/>
            </a:srgbClr>
          </a:solidFill>
          <a:ln>
            <a:noFill/>
          </a:ln>
        </p:spPr>
      </p:sp>
      <p:sp>
        <p:nvSpPr>
          <p:cNvPr id="340" name="Google Shape;340;p45"/>
          <p:cNvSpPr/>
          <p:nvPr/>
        </p:nvSpPr>
        <p:spPr>
          <a:xfrm>
            <a:off x="8865225" y="4711400"/>
            <a:ext cx="285750" cy="411200"/>
          </a:xfrm>
          <a:custGeom>
            <a:rect b="b" l="l" r="r" t="t"/>
            <a:pathLst>
              <a:path extrusionOk="0" h="16448" w="11430">
                <a:moveTo>
                  <a:pt x="0" y="0"/>
                </a:moveTo>
                <a:lnTo>
                  <a:pt x="10872" y="0"/>
                </a:lnTo>
                <a:lnTo>
                  <a:pt x="11430" y="16448"/>
                </a:lnTo>
                <a:close/>
              </a:path>
            </a:pathLst>
          </a:custGeom>
          <a:solidFill>
            <a:srgbClr val="000000">
              <a:alpha val="6666"/>
            </a:srgbClr>
          </a:solidFill>
          <a:ln>
            <a:noFill/>
          </a:ln>
        </p:spPr>
      </p:sp>
      <p:sp>
        <p:nvSpPr>
          <p:cNvPr id="341" name="Google Shape;341;p45"/>
          <p:cNvSpPr/>
          <p:nvPr/>
        </p:nvSpPr>
        <p:spPr>
          <a:xfrm>
            <a:off x="6920725" y="5052900"/>
            <a:ext cx="369375" cy="104550"/>
          </a:xfrm>
          <a:custGeom>
            <a:rect b="b" l="l" r="r" t="t"/>
            <a:pathLst>
              <a:path extrusionOk="0" h="4182" w="14775">
                <a:moveTo>
                  <a:pt x="0" y="0"/>
                </a:moveTo>
                <a:lnTo>
                  <a:pt x="11988" y="0"/>
                </a:lnTo>
                <a:lnTo>
                  <a:pt x="14775" y="4182"/>
                </a:lnTo>
                <a:lnTo>
                  <a:pt x="3067" y="4182"/>
                </a:lnTo>
                <a:close/>
              </a:path>
            </a:pathLst>
          </a:custGeom>
          <a:solidFill>
            <a:srgbClr val="000000">
              <a:alpha val="6666"/>
            </a:srgbClr>
          </a:solidFill>
          <a:ln>
            <a:noFill/>
          </a:ln>
        </p:spPr>
      </p:sp>
      <p:sp>
        <p:nvSpPr>
          <p:cNvPr id="342" name="Google Shape;342;p45"/>
          <p:cNvSpPr/>
          <p:nvPr/>
        </p:nvSpPr>
        <p:spPr>
          <a:xfrm>
            <a:off x="7547975" y="4802000"/>
            <a:ext cx="571500" cy="348475"/>
          </a:xfrm>
          <a:custGeom>
            <a:rect b="b" l="l" r="r" t="t"/>
            <a:pathLst>
              <a:path extrusionOk="0" h="13939" w="22860">
                <a:moveTo>
                  <a:pt x="10594" y="557"/>
                </a:moveTo>
                <a:lnTo>
                  <a:pt x="22860" y="0"/>
                </a:lnTo>
                <a:lnTo>
                  <a:pt x="12824" y="13939"/>
                </a:lnTo>
                <a:lnTo>
                  <a:pt x="0" y="13660"/>
                </a:lnTo>
                <a:close/>
              </a:path>
            </a:pathLst>
          </a:custGeom>
          <a:solidFill>
            <a:srgbClr val="000000">
              <a:alpha val="6666"/>
            </a:srgbClr>
          </a:solidFill>
          <a:ln>
            <a:noFill/>
          </a:ln>
        </p:spPr>
      </p:sp>
      <p:sp>
        <p:nvSpPr>
          <p:cNvPr id="343" name="Google Shape;343;p45"/>
          <p:cNvSpPr/>
          <p:nvPr/>
        </p:nvSpPr>
        <p:spPr>
          <a:xfrm>
            <a:off x="8140400" y="2655375"/>
            <a:ext cx="1017550" cy="1177850"/>
          </a:xfrm>
          <a:custGeom>
            <a:rect b="b" l="l" r="r" t="t"/>
            <a:pathLst>
              <a:path extrusionOk="0" h="47114" w="40702">
                <a:moveTo>
                  <a:pt x="40702" y="0"/>
                </a:moveTo>
                <a:lnTo>
                  <a:pt x="35684" y="0"/>
                </a:lnTo>
                <a:lnTo>
                  <a:pt x="0" y="46835"/>
                </a:lnTo>
                <a:lnTo>
                  <a:pt x="12266" y="46557"/>
                </a:lnTo>
                <a:lnTo>
                  <a:pt x="20351" y="35405"/>
                </a:lnTo>
                <a:lnTo>
                  <a:pt x="29272" y="47114"/>
                </a:lnTo>
                <a:lnTo>
                  <a:pt x="40144" y="47114"/>
                </a:lnTo>
                <a:lnTo>
                  <a:pt x="26205" y="27878"/>
                </a:lnTo>
                <a:lnTo>
                  <a:pt x="40702" y="7806"/>
                </a:lnTo>
                <a:close/>
              </a:path>
            </a:pathLst>
          </a:custGeom>
          <a:solidFill>
            <a:srgbClr val="000000">
              <a:alpha val="6666"/>
            </a:srgbClr>
          </a:solidFill>
          <a:ln>
            <a:noFill/>
          </a:ln>
        </p:spPr>
      </p:sp>
      <p:sp>
        <p:nvSpPr>
          <p:cNvPr id="344" name="Google Shape;344;p45"/>
          <p:cNvSpPr/>
          <p:nvPr/>
        </p:nvSpPr>
        <p:spPr>
          <a:xfrm>
            <a:off x="0" y="0"/>
            <a:ext cx="3577500" cy="5151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Slide 3">
  <p:cSld name="CUSTOM_6"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46"/>
          <p:cNvSpPr/>
          <p:nvPr/>
        </p:nvSpPr>
        <p:spPr>
          <a:xfrm>
            <a:off x="3456875" y="-13950"/>
            <a:ext cx="5701075" cy="5157450"/>
          </a:xfrm>
          <a:custGeom>
            <a:rect b="b" l="l" r="r" t="t"/>
            <a:pathLst>
              <a:path extrusionOk="0" h="206298" w="228043">
                <a:moveTo>
                  <a:pt x="156675" y="0"/>
                </a:moveTo>
                <a:lnTo>
                  <a:pt x="0" y="205740"/>
                </a:lnTo>
                <a:lnTo>
                  <a:pt x="119318" y="206019"/>
                </a:lnTo>
                <a:lnTo>
                  <a:pt x="139669" y="178141"/>
                </a:lnTo>
                <a:lnTo>
                  <a:pt x="160856" y="206298"/>
                </a:lnTo>
                <a:lnTo>
                  <a:pt x="228043" y="206298"/>
                </a:lnTo>
                <a:lnTo>
                  <a:pt x="227764" y="135767"/>
                </a:lnTo>
                <a:lnTo>
                  <a:pt x="200165" y="100083"/>
                </a:lnTo>
                <a:lnTo>
                  <a:pt x="227764" y="63284"/>
                </a:lnTo>
                <a:lnTo>
                  <a:pt x="228043" y="279"/>
                </a:lnTo>
                <a:close/>
              </a:path>
            </a:pathLst>
          </a:custGeom>
          <a:solidFill>
            <a:srgbClr val="18469C"/>
          </a:solidFill>
          <a:ln>
            <a:noFill/>
          </a:ln>
        </p:spPr>
      </p:sp>
      <p:pic>
        <p:nvPicPr>
          <p:cNvPr id="347" name="Google Shape;347;p46"/>
          <p:cNvPicPr preferRelativeResize="0"/>
          <p:nvPr/>
        </p:nvPicPr>
        <p:blipFill rotWithShape="1">
          <a:blip r:embed="rId2">
            <a:alphaModFix/>
          </a:blip>
          <a:srcRect b="39" l="0" r="0" t="49"/>
          <a:stretch/>
        </p:blipFill>
        <p:spPr>
          <a:xfrm>
            <a:off x="8000994" y="4419650"/>
            <a:ext cx="953850" cy="495250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Google Shape;348;p46"/>
          <p:cNvSpPr/>
          <p:nvPr/>
        </p:nvSpPr>
        <p:spPr>
          <a:xfrm>
            <a:off x="3582325" y="-6975"/>
            <a:ext cx="2341750" cy="1561175"/>
          </a:xfrm>
          <a:custGeom>
            <a:rect b="b" l="l" r="r" t="t"/>
            <a:pathLst>
              <a:path extrusionOk="0" h="62447" w="93670">
                <a:moveTo>
                  <a:pt x="0" y="279"/>
                </a:moveTo>
                <a:lnTo>
                  <a:pt x="45999" y="62447"/>
                </a:lnTo>
                <a:lnTo>
                  <a:pt x="93670" y="0"/>
                </a:lnTo>
                <a:close/>
              </a:path>
            </a:pathLst>
          </a:custGeom>
          <a:solidFill>
            <a:srgbClr val="F5821F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720">
          <p15:clr>
            <a:srgbClr val="FA7B17"/>
          </p15:clr>
        </p15:guide>
        <p15:guide id="2" pos="5040">
          <p15:clr>
            <a:srgbClr val="FA7B17"/>
          </p15:clr>
        </p15:guide>
        <p15:guide id="3" orient="horz" pos="2829">
          <p15:clr>
            <a:srgbClr val="FA7B17"/>
          </p15:clr>
        </p15:guide>
        <p15:guide id="4" orient="horz" pos="3096">
          <p15:clr>
            <a:srgbClr val="FA7B17"/>
          </p15:clr>
        </p15:guide>
        <p15:guide id="5" pos="432">
          <p15:clr>
            <a:srgbClr val="FA7B17"/>
          </p15:clr>
        </p15:guide>
        <p15:guide id="6" orient="horz" pos="1123">
          <p15:clr>
            <a:srgbClr val="FA7B17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Slide 3 1">
  <p:cSld name="CUSTOM_6_1"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47"/>
          <p:cNvSpPr/>
          <p:nvPr/>
        </p:nvSpPr>
        <p:spPr>
          <a:xfrm>
            <a:off x="0" y="6970"/>
            <a:ext cx="2842450" cy="1849850"/>
          </a:xfrm>
          <a:custGeom>
            <a:rect b="b" l="l" r="r" t="t"/>
            <a:pathLst>
              <a:path extrusionOk="0" h="73994" w="113698">
                <a:moveTo>
                  <a:pt x="0" y="3609"/>
                </a:moveTo>
                <a:lnTo>
                  <a:pt x="55947" y="73994"/>
                </a:lnTo>
                <a:lnTo>
                  <a:pt x="113698" y="0"/>
                </a:lnTo>
                <a:lnTo>
                  <a:pt x="0" y="0"/>
                </a:lnTo>
                <a:close/>
              </a:path>
            </a:pathLst>
          </a:custGeom>
          <a:solidFill>
            <a:srgbClr val="18469C">
              <a:alpha val="18431"/>
            </a:srgbClr>
          </a:solidFill>
          <a:ln>
            <a:noFill/>
          </a:ln>
        </p:spPr>
      </p:sp>
      <p:sp>
        <p:nvSpPr>
          <p:cNvPr id="351" name="Google Shape;351;p47"/>
          <p:cNvSpPr/>
          <p:nvPr/>
        </p:nvSpPr>
        <p:spPr>
          <a:xfrm>
            <a:off x="270700" y="0"/>
            <a:ext cx="6840400" cy="5150475"/>
          </a:xfrm>
          <a:custGeom>
            <a:rect b="b" l="l" r="r" t="t"/>
            <a:pathLst>
              <a:path extrusionOk="0" h="206019" w="273616">
                <a:moveTo>
                  <a:pt x="158201" y="0"/>
                </a:moveTo>
                <a:lnTo>
                  <a:pt x="273616" y="0"/>
                </a:lnTo>
                <a:lnTo>
                  <a:pt x="187693" y="110970"/>
                </a:lnTo>
                <a:lnTo>
                  <a:pt x="260484" y="206019"/>
                </a:lnTo>
                <a:lnTo>
                  <a:pt x="145289" y="206019"/>
                </a:lnTo>
                <a:lnTo>
                  <a:pt x="129941" y="187370"/>
                </a:lnTo>
                <a:lnTo>
                  <a:pt x="113699" y="206019"/>
                </a:lnTo>
                <a:lnTo>
                  <a:pt x="0" y="205417"/>
                </a:lnTo>
                <a:close/>
              </a:path>
            </a:pathLst>
          </a:custGeom>
          <a:solidFill>
            <a:srgbClr val="18469C">
              <a:alpha val="18431"/>
            </a:srgbClr>
          </a:solidFill>
          <a:ln>
            <a:noFill/>
          </a:ln>
        </p:spPr>
      </p:sp>
      <p:pic>
        <p:nvPicPr>
          <p:cNvPr id="352" name="Google Shape;352;p47"/>
          <p:cNvPicPr preferRelativeResize="0"/>
          <p:nvPr/>
        </p:nvPicPr>
        <p:blipFill rotWithShape="1">
          <a:blip r:embed="rId2">
            <a:alphaModFix/>
          </a:blip>
          <a:srcRect b="2262" l="0" r="0" t="2262"/>
          <a:stretch/>
        </p:blipFill>
        <p:spPr>
          <a:xfrm>
            <a:off x="8000994" y="4419650"/>
            <a:ext cx="953851" cy="495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720">
          <p15:clr>
            <a:srgbClr val="FA7B17"/>
          </p15:clr>
        </p15:guide>
        <p15:guide id="2" pos="5040">
          <p15:clr>
            <a:srgbClr val="FA7B17"/>
          </p15:clr>
        </p15:guide>
        <p15:guide id="3" orient="horz" pos="2829">
          <p15:clr>
            <a:srgbClr val="FA7B17"/>
          </p15:clr>
        </p15:guide>
        <p15:guide id="4" orient="horz" pos="3096">
          <p15:clr>
            <a:srgbClr val="FA7B17"/>
          </p15:clr>
        </p15:guide>
        <p15:guide id="5" pos="432">
          <p15:clr>
            <a:srgbClr val="FA7B17"/>
          </p15:clr>
        </p15:guide>
        <p15:guide id="6" orient="horz" pos="1123">
          <p15:clr>
            <a:srgbClr val="FA7B17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Slide 3 1 1">
  <p:cSld name="CUSTOM_6_1_1"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48"/>
          <p:cNvSpPr/>
          <p:nvPr/>
        </p:nvSpPr>
        <p:spPr>
          <a:xfrm>
            <a:off x="0" y="6970"/>
            <a:ext cx="2842450" cy="1849850"/>
          </a:xfrm>
          <a:custGeom>
            <a:rect b="b" l="l" r="r" t="t"/>
            <a:pathLst>
              <a:path extrusionOk="0" h="73994" w="113698">
                <a:moveTo>
                  <a:pt x="0" y="3609"/>
                </a:moveTo>
                <a:lnTo>
                  <a:pt x="55947" y="73994"/>
                </a:lnTo>
                <a:lnTo>
                  <a:pt x="113698" y="0"/>
                </a:lnTo>
                <a:lnTo>
                  <a:pt x="0" y="0"/>
                </a:lnTo>
                <a:close/>
              </a:path>
            </a:pathLst>
          </a:custGeom>
          <a:solidFill>
            <a:srgbClr val="18469C">
              <a:alpha val="18431"/>
            </a:srgbClr>
          </a:solidFill>
          <a:ln>
            <a:noFill/>
          </a:ln>
        </p:spPr>
      </p:sp>
      <p:sp>
        <p:nvSpPr>
          <p:cNvPr id="355" name="Google Shape;355;p48"/>
          <p:cNvSpPr/>
          <p:nvPr/>
        </p:nvSpPr>
        <p:spPr>
          <a:xfrm>
            <a:off x="270700" y="0"/>
            <a:ext cx="6840400" cy="5150475"/>
          </a:xfrm>
          <a:custGeom>
            <a:rect b="b" l="l" r="r" t="t"/>
            <a:pathLst>
              <a:path extrusionOk="0" h="206019" w="273616">
                <a:moveTo>
                  <a:pt x="158201" y="0"/>
                </a:moveTo>
                <a:lnTo>
                  <a:pt x="273616" y="0"/>
                </a:lnTo>
                <a:lnTo>
                  <a:pt x="187693" y="110970"/>
                </a:lnTo>
                <a:lnTo>
                  <a:pt x="260484" y="206019"/>
                </a:lnTo>
                <a:lnTo>
                  <a:pt x="145289" y="206019"/>
                </a:lnTo>
                <a:lnTo>
                  <a:pt x="129941" y="187370"/>
                </a:lnTo>
                <a:lnTo>
                  <a:pt x="113699" y="206019"/>
                </a:lnTo>
                <a:lnTo>
                  <a:pt x="0" y="205417"/>
                </a:lnTo>
                <a:close/>
              </a:path>
            </a:pathLst>
          </a:custGeom>
          <a:solidFill>
            <a:srgbClr val="18469C">
              <a:alpha val="18431"/>
            </a:srgbClr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720">
          <p15:clr>
            <a:srgbClr val="FA7B17"/>
          </p15:clr>
        </p15:guide>
        <p15:guide id="2" pos="5040">
          <p15:clr>
            <a:srgbClr val="FA7B17"/>
          </p15:clr>
        </p15:guide>
        <p15:guide id="3" orient="horz" pos="2829">
          <p15:clr>
            <a:srgbClr val="FA7B17"/>
          </p15:clr>
        </p15:guide>
        <p15:guide id="4" orient="horz" pos="3096">
          <p15:clr>
            <a:srgbClr val="FA7B17"/>
          </p15:clr>
        </p15:guide>
        <p15:guide id="5" pos="432">
          <p15:clr>
            <a:srgbClr val="FA7B17"/>
          </p15:clr>
        </p15:guide>
        <p15:guide id="6" orient="horz" pos="1123">
          <p15:clr>
            <a:srgbClr val="FA7B17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2">
  <p:cSld name="SECTION_HEADER_1_3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3"/>
          <p:cNvSpPr/>
          <p:nvPr/>
        </p:nvSpPr>
        <p:spPr>
          <a:xfrm>
            <a:off x="-6970" y="0"/>
            <a:ext cx="9178800" cy="5143500"/>
          </a:xfrm>
          <a:prstGeom prst="rect">
            <a:avLst/>
          </a:prstGeom>
          <a:solidFill>
            <a:srgbClr val="699AB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2" name="Google Shape;62;p23"/>
          <p:cNvGrpSpPr/>
          <p:nvPr/>
        </p:nvGrpSpPr>
        <p:grpSpPr>
          <a:xfrm>
            <a:off x="1126332" y="775991"/>
            <a:ext cx="1180542" cy="1170611"/>
            <a:chOff x="1895050" y="1957925"/>
            <a:chExt cx="848700" cy="841500"/>
          </a:xfrm>
        </p:grpSpPr>
        <p:sp>
          <p:nvSpPr>
            <p:cNvPr id="63" name="Google Shape;63;p23"/>
            <p:cNvSpPr/>
            <p:nvPr/>
          </p:nvSpPr>
          <p:spPr>
            <a:xfrm>
              <a:off x="1895050" y="1957925"/>
              <a:ext cx="848700" cy="841500"/>
            </a:xfrm>
            <a:custGeom>
              <a:rect b="b" l="l" r="r" t="t"/>
              <a:pathLst>
                <a:path extrusionOk="0" h="33660" w="33948">
                  <a:moveTo>
                    <a:pt x="25692" y="1"/>
                  </a:moveTo>
                  <a:lnTo>
                    <a:pt x="1" y="33659"/>
                  </a:lnTo>
                  <a:lnTo>
                    <a:pt x="8256" y="33659"/>
                  </a:lnTo>
                  <a:lnTo>
                    <a:pt x="14492" y="25490"/>
                  </a:lnTo>
                  <a:lnTo>
                    <a:pt x="20727" y="33659"/>
                  </a:lnTo>
                  <a:lnTo>
                    <a:pt x="28983" y="33659"/>
                  </a:lnTo>
                  <a:lnTo>
                    <a:pt x="18620" y="20092"/>
                  </a:lnTo>
                  <a:lnTo>
                    <a:pt x="33948" y="1"/>
                  </a:lnTo>
                  <a:close/>
                </a:path>
              </a:pathLst>
            </a:custGeom>
            <a:solidFill>
              <a:srgbClr val="000000">
                <a:alpha val="6666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23"/>
            <p:cNvSpPr/>
            <p:nvPr/>
          </p:nvSpPr>
          <p:spPr>
            <a:xfrm>
              <a:off x="1895050" y="2120300"/>
              <a:ext cx="312500" cy="274975"/>
            </a:xfrm>
            <a:custGeom>
              <a:rect b="b" l="l" r="r" t="t"/>
              <a:pathLst>
                <a:path extrusionOk="0" h="10999" w="12500">
                  <a:moveTo>
                    <a:pt x="1" y="1"/>
                  </a:moveTo>
                  <a:lnTo>
                    <a:pt x="8372" y="10999"/>
                  </a:lnTo>
                  <a:lnTo>
                    <a:pt x="12500" y="5572"/>
                  </a:lnTo>
                  <a:lnTo>
                    <a:pt x="8285" y="1"/>
                  </a:lnTo>
                  <a:close/>
                </a:path>
              </a:pathLst>
            </a:custGeom>
            <a:solidFill>
              <a:srgbClr val="000000">
                <a:alpha val="6666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5" name="Google Shape;65;p23"/>
          <p:cNvGrpSpPr/>
          <p:nvPr/>
        </p:nvGrpSpPr>
        <p:grpSpPr>
          <a:xfrm>
            <a:off x="2000232" y="1263861"/>
            <a:ext cx="1180542" cy="1170611"/>
            <a:chOff x="1895050" y="1957925"/>
            <a:chExt cx="848700" cy="841500"/>
          </a:xfrm>
        </p:grpSpPr>
        <p:sp>
          <p:nvSpPr>
            <p:cNvPr id="66" name="Google Shape;66;p23"/>
            <p:cNvSpPr/>
            <p:nvPr/>
          </p:nvSpPr>
          <p:spPr>
            <a:xfrm>
              <a:off x="1895050" y="1957925"/>
              <a:ext cx="848700" cy="841500"/>
            </a:xfrm>
            <a:custGeom>
              <a:rect b="b" l="l" r="r" t="t"/>
              <a:pathLst>
                <a:path extrusionOk="0" h="33660" w="33948">
                  <a:moveTo>
                    <a:pt x="25692" y="1"/>
                  </a:moveTo>
                  <a:lnTo>
                    <a:pt x="1" y="33659"/>
                  </a:lnTo>
                  <a:lnTo>
                    <a:pt x="8256" y="33659"/>
                  </a:lnTo>
                  <a:lnTo>
                    <a:pt x="14492" y="25490"/>
                  </a:lnTo>
                  <a:lnTo>
                    <a:pt x="20727" y="33659"/>
                  </a:lnTo>
                  <a:lnTo>
                    <a:pt x="28983" y="33659"/>
                  </a:lnTo>
                  <a:lnTo>
                    <a:pt x="18620" y="20092"/>
                  </a:lnTo>
                  <a:lnTo>
                    <a:pt x="33948" y="1"/>
                  </a:lnTo>
                  <a:close/>
                </a:path>
              </a:pathLst>
            </a:custGeom>
            <a:solidFill>
              <a:srgbClr val="000000">
                <a:alpha val="6666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23"/>
            <p:cNvSpPr/>
            <p:nvPr/>
          </p:nvSpPr>
          <p:spPr>
            <a:xfrm>
              <a:off x="1895050" y="2120300"/>
              <a:ext cx="312500" cy="274975"/>
            </a:xfrm>
            <a:custGeom>
              <a:rect b="b" l="l" r="r" t="t"/>
              <a:pathLst>
                <a:path extrusionOk="0" h="10999" w="12500">
                  <a:moveTo>
                    <a:pt x="1" y="1"/>
                  </a:moveTo>
                  <a:lnTo>
                    <a:pt x="8372" y="10999"/>
                  </a:lnTo>
                  <a:lnTo>
                    <a:pt x="12500" y="5572"/>
                  </a:lnTo>
                  <a:lnTo>
                    <a:pt x="8285" y="1"/>
                  </a:lnTo>
                  <a:close/>
                </a:path>
              </a:pathLst>
            </a:custGeom>
            <a:solidFill>
              <a:srgbClr val="000000">
                <a:alpha val="6666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8" name="Google Shape;68;p23"/>
          <p:cNvGrpSpPr/>
          <p:nvPr/>
        </p:nvGrpSpPr>
        <p:grpSpPr>
          <a:xfrm>
            <a:off x="940882" y="2086269"/>
            <a:ext cx="1180542" cy="1170611"/>
            <a:chOff x="1895050" y="1957925"/>
            <a:chExt cx="848700" cy="841500"/>
          </a:xfrm>
        </p:grpSpPr>
        <p:sp>
          <p:nvSpPr>
            <p:cNvPr id="69" name="Google Shape;69;p23"/>
            <p:cNvSpPr/>
            <p:nvPr/>
          </p:nvSpPr>
          <p:spPr>
            <a:xfrm>
              <a:off x="1895050" y="1957925"/>
              <a:ext cx="848700" cy="841500"/>
            </a:xfrm>
            <a:custGeom>
              <a:rect b="b" l="l" r="r" t="t"/>
              <a:pathLst>
                <a:path extrusionOk="0" h="33660" w="33948">
                  <a:moveTo>
                    <a:pt x="25692" y="1"/>
                  </a:moveTo>
                  <a:lnTo>
                    <a:pt x="1" y="33659"/>
                  </a:lnTo>
                  <a:lnTo>
                    <a:pt x="8256" y="33659"/>
                  </a:lnTo>
                  <a:lnTo>
                    <a:pt x="14492" y="25490"/>
                  </a:lnTo>
                  <a:lnTo>
                    <a:pt x="20727" y="33659"/>
                  </a:lnTo>
                  <a:lnTo>
                    <a:pt x="28983" y="33659"/>
                  </a:lnTo>
                  <a:lnTo>
                    <a:pt x="18620" y="20092"/>
                  </a:lnTo>
                  <a:lnTo>
                    <a:pt x="33948" y="1"/>
                  </a:lnTo>
                  <a:close/>
                </a:path>
              </a:pathLst>
            </a:custGeom>
            <a:solidFill>
              <a:srgbClr val="000000">
                <a:alpha val="6666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23"/>
            <p:cNvSpPr/>
            <p:nvPr/>
          </p:nvSpPr>
          <p:spPr>
            <a:xfrm>
              <a:off x="1895050" y="2120300"/>
              <a:ext cx="312500" cy="274975"/>
            </a:xfrm>
            <a:custGeom>
              <a:rect b="b" l="l" r="r" t="t"/>
              <a:pathLst>
                <a:path extrusionOk="0" h="10999" w="12500">
                  <a:moveTo>
                    <a:pt x="1" y="1"/>
                  </a:moveTo>
                  <a:lnTo>
                    <a:pt x="8372" y="10999"/>
                  </a:lnTo>
                  <a:lnTo>
                    <a:pt x="12500" y="5572"/>
                  </a:lnTo>
                  <a:lnTo>
                    <a:pt x="8285" y="1"/>
                  </a:lnTo>
                  <a:close/>
                </a:path>
              </a:pathLst>
            </a:custGeom>
            <a:solidFill>
              <a:srgbClr val="000000">
                <a:alpha val="6666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1" name="Google Shape;71;p23"/>
          <p:cNvGrpSpPr/>
          <p:nvPr/>
        </p:nvGrpSpPr>
        <p:grpSpPr>
          <a:xfrm>
            <a:off x="76682" y="1570541"/>
            <a:ext cx="1180542" cy="1170611"/>
            <a:chOff x="1895050" y="1957925"/>
            <a:chExt cx="848700" cy="841500"/>
          </a:xfrm>
        </p:grpSpPr>
        <p:sp>
          <p:nvSpPr>
            <p:cNvPr id="72" name="Google Shape;72;p23"/>
            <p:cNvSpPr/>
            <p:nvPr/>
          </p:nvSpPr>
          <p:spPr>
            <a:xfrm>
              <a:off x="1895050" y="1957925"/>
              <a:ext cx="848700" cy="841500"/>
            </a:xfrm>
            <a:custGeom>
              <a:rect b="b" l="l" r="r" t="t"/>
              <a:pathLst>
                <a:path extrusionOk="0" h="33660" w="33948">
                  <a:moveTo>
                    <a:pt x="25692" y="1"/>
                  </a:moveTo>
                  <a:lnTo>
                    <a:pt x="1" y="33659"/>
                  </a:lnTo>
                  <a:lnTo>
                    <a:pt x="8256" y="33659"/>
                  </a:lnTo>
                  <a:lnTo>
                    <a:pt x="14492" y="25490"/>
                  </a:lnTo>
                  <a:lnTo>
                    <a:pt x="20727" y="33659"/>
                  </a:lnTo>
                  <a:lnTo>
                    <a:pt x="28983" y="33659"/>
                  </a:lnTo>
                  <a:lnTo>
                    <a:pt x="18620" y="20092"/>
                  </a:lnTo>
                  <a:lnTo>
                    <a:pt x="33948" y="1"/>
                  </a:lnTo>
                  <a:close/>
                </a:path>
              </a:pathLst>
            </a:custGeom>
            <a:solidFill>
              <a:srgbClr val="000000">
                <a:alpha val="6666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23"/>
            <p:cNvSpPr/>
            <p:nvPr/>
          </p:nvSpPr>
          <p:spPr>
            <a:xfrm>
              <a:off x="1895050" y="2120300"/>
              <a:ext cx="312500" cy="274975"/>
            </a:xfrm>
            <a:custGeom>
              <a:rect b="b" l="l" r="r" t="t"/>
              <a:pathLst>
                <a:path extrusionOk="0" h="10999" w="12500">
                  <a:moveTo>
                    <a:pt x="1" y="1"/>
                  </a:moveTo>
                  <a:lnTo>
                    <a:pt x="8372" y="10999"/>
                  </a:lnTo>
                  <a:lnTo>
                    <a:pt x="12500" y="5572"/>
                  </a:lnTo>
                  <a:lnTo>
                    <a:pt x="8285" y="1"/>
                  </a:lnTo>
                  <a:close/>
                </a:path>
              </a:pathLst>
            </a:custGeom>
            <a:solidFill>
              <a:srgbClr val="000000">
                <a:alpha val="6666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4" name="Google Shape;74;p23"/>
          <p:cNvGrpSpPr/>
          <p:nvPr/>
        </p:nvGrpSpPr>
        <p:grpSpPr>
          <a:xfrm>
            <a:off x="1825982" y="2615966"/>
            <a:ext cx="1180542" cy="1170611"/>
            <a:chOff x="1895050" y="1957925"/>
            <a:chExt cx="848700" cy="841500"/>
          </a:xfrm>
        </p:grpSpPr>
        <p:sp>
          <p:nvSpPr>
            <p:cNvPr id="75" name="Google Shape;75;p23"/>
            <p:cNvSpPr/>
            <p:nvPr/>
          </p:nvSpPr>
          <p:spPr>
            <a:xfrm>
              <a:off x="1895050" y="1957925"/>
              <a:ext cx="848700" cy="841500"/>
            </a:xfrm>
            <a:custGeom>
              <a:rect b="b" l="l" r="r" t="t"/>
              <a:pathLst>
                <a:path extrusionOk="0" h="33660" w="33948">
                  <a:moveTo>
                    <a:pt x="25692" y="1"/>
                  </a:moveTo>
                  <a:lnTo>
                    <a:pt x="1" y="33659"/>
                  </a:lnTo>
                  <a:lnTo>
                    <a:pt x="8256" y="33659"/>
                  </a:lnTo>
                  <a:lnTo>
                    <a:pt x="14492" y="25490"/>
                  </a:lnTo>
                  <a:lnTo>
                    <a:pt x="20727" y="33659"/>
                  </a:lnTo>
                  <a:lnTo>
                    <a:pt x="28983" y="33659"/>
                  </a:lnTo>
                  <a:lnTo>
                    <a:pt x="18620" y="20092"/>
                  </a:lnTo>
                  <a:lnTo>
                    <a:pt x="33948" y="1"/>
                  </a:lnTo>
                  <a:close/>
                </a:path>
              </a:pathLst>
            </a:custGeom>
            <a:solidFill>
              <a:srgbClr val="000000">
                <a:alpha val="6666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23"/>
            <p:cNvSpPr/>
            <p:nvPr/>
          </p:nvSpPr>
          <p:spPr>
            <a:xfrm>
              <a:off x="1895050" y="2120300"/>
              <a:ext cx="312500" cy="274975"/>
            </a:xfrm>
            <a:custGeom>
              <a:rect b="b" l="l" r="r" t="t"/>
              <a:pathLst>
                <a:path extrusionOk="0" h="10999" w="12500">
                  <a:moveTo>
                    <a:pt x="1" y="1"/>
                  </a:moveTo>
                  <a:lnTo>
                    <a:pt x="8372" y="10999"/>
                  </a:lnTo>
                  <a:lnTo>
                    <a:pt x="12500" y="5572"/>
                  </a:lnTo>
                  <a:lnTo>
                    <a:pt x="8285" y="1"/>
                  </a:lnTo>
                  <a:close/>
                </a:path>
              </a:pathLst>
            </a:custGeom>
            <a:solidFill>
              <a:srgbClr val="000000">
                <a:alpha val="6666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7" name="Google Shape;77;p23"/>
          <p:cNvGrpSpPr/>
          <p:nvPr/>
        </p:nvGrpSpPr>
        <p:grpSpPr>
          <a:xfrm>
            <a:off x="2690182" y="3110805"/>
            <a:ext cx="1180542" cy="1170611"/>
            <a:chOff x="1895050" y="1957925"/>
            <a:chExt cx="848700" cy="841500"/>
          </a:xfrm>
        </p:grpSpPr>
        <p:sp>
          <p:nvSpPr>
            <p:cNvPr id="78" name="Google Shape;78;p23"/>
            <p:cNvSpPr/>
            <p:nvPr/>
          </p:nvSpPr>
          <p:spPr>
            <a:xfrm>
              <a:off x="1895050" y="1957925"/>
              <a:ext cx="848700" cy="841500"/>
            </a:xfrm>
            <a:custGeom>
              <a:rect b="b" l="l" r="r" t="t"/>
              <a:pathLst>
                <a:path extrusionOk="0" h="33660" w="33948">
                  <a:moveTo>
                    <a:pt x="25692" y="1"/>
                  </a:moveTo>
                  <a:lnTo>
                    <a:pt x="1" y="33659"/>
                  </a:lnTo>
                  <a:lnTo>
                    <a:pt x="8256" y="33659"/>
                  </a:lnTo>
                  <a:lnTo>
                    <a:pt x="14492" y="25490"/>
                  </a:lnTo>
                  <a:lnTo>
                    <a:pt x="20727" y="33659"/>
                  </a:lnTo>
                  <a:lnTo>
                    <a:pt x="28983" y="33659"/>
                  </a:lnTo>
                  <a:lnTo>
                    <a:pt x="18620" y="20092"/>
                  </a:lnTo>
                  <a:lnTo>
                    <a:pt x="33948" y="1"/>
                  </a:lnTo>
                  <a:close/>
                </a:path>
              </a:pathLst>
            </a:custGeom>
            <a:solidFill>
              <a:srgbClr val="000000">
                <a:alpha val="6666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23"/>
            <p:cNvSpPr/>
            <p:nvPr/>
          </p:nvSpPr>
          <p:spPr>
            <a:xfrm>
              <a:off x="1895050" y="2120300"/>
              <a:ext cx="312500" cy="274975"/>
            </a:xfrm>
            <a:custGeom>
              <a:rect b="b" l="l" r="r" t="t"/>
              <a:pathLst>
                <a:path extrusionOk="0" h="10999" w="12500">
                  <a:moveTo>
                    <a:pt x="1" y="1"/>
                  </a:moveTo>
                  <a:lnTo>
                    <a:pt x="8372" y="10999"/>
                  </a:lnTo>
                  <a:lnTo>
                    <a:pt x="12500" y="5572"/>
                  </a:lnTo>
                  <a:lnTo>
                    <a:pt x="8285" y="1"/>
                  </a:lnTo>
                  <a:close/>
                </a:path>
              </a:pathLst>
            </a:custGeom>
            <a:solidFill>
              <a:srgbClr val="000000">
                <a:alpha val="6666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0" name="Google Shape;80;p23"/>
          <p:cNvGrpSpPr/>
          <p:nvPr/>
        </p:nvGrpSpPr>
        <p:grpSpPr>
          <a:xfrm>
            <a:off x="3742582" y="2309291"/>
            <a:ext cx="1180542" cy="1170611"/>
            <a:chOff x="1895050" y="1957925"/>
            <a:chExt cx="848700" cy="841500"/>
          </a:xfrm>
        </p:grpSpPr>
        <p:sp>
          <p:nvSpPr>
            <p:cNvPr id="81" name="Google Shape;81;p23"/>
            <p:cNvSpPr/>
            <p:nvPr/>
          </p:nvSpPr>
          <p:spPr>
            <a:xfrm>
              <a:off x="1895050" y="1957925"/>
              <a:ext cx="848700" cy="841500"/>
            </a:xfrm>
            <a:custGeom>
              <a:rect b="b" l="l" r="r" t="t"/>
              <a:pathLst>
                <a:path extrusionOk="0" h="33660" w="33948">
                  <a:moveTo>
                    <a:pt x="25692" y="1"/>
                  </a:moveTo>
                  <a:lnTo>
                    <a:pt x="1" y="33659"/>
                  </a:lnTo>
                  <a:lnTo>
                    <a:pt x="8256" y="33659"/>
                  </a:lnTo>
                  <a:lnTo>
                    <a:pt x="14492" y="25490"/>
                  </a:lnTo>
                  <a:lnTo>
                    <a:pt x="20727" y="33659"/>
                  </a:lnTo>
                  <a:lnTo>
                    <a:pt x="28983" y="33659"/>
                  </a:lnTo>
                  <a:lnTo>
                    <a:pt x="18620" y="20092"/>
                  </a:lnTo>
                  <a:lnTo>
                    <a:pt x="33948" y="1"/>
                  </a:lnTo>
                  <a:close/>
                </a:path>
              </a:pathLst>
            </a:custGeom>
            <a:solidFill>
              <a:srgbClr val="000000">
                <a:alpha val="6666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23"/>
            <p:cNvSpPr/>
            <p:nvPr/>
          </p:nvSpPr>
          <p:spPr>
            <a:xfrm>
              <a:off x="1895050" y="2120300"/>
              <a:ext cx="312500" cy="274975"/>
            </a:xfrm>
            <a:custGeom>
              <a:rect b="b" l="l" r="r" t="t"/>
              <a:pathLst>
                <a:path extrusionOk="0" h="10999" w="12500">
                  <a:moveTo>
                    <a:pt x="1" y="1"/>
                  </a:moveTo>
                  <a:lnTo>
                    <a:pt x="8372" y="10999"/>
                  </a:lnTo>
                  <a:lnTo>
                    <a:pt x="12500" y="5572"/>
                  </a:lnTo>
                  <a:lnTo>
                    <a:pt x="8285" y="1"/>
                  </a:lnTo>
                  <a:close/>
                </a:path>
              </a:pathLst>
            </a:custGeom>
            <a:solidFill>
              <a:srgbClr val="000000">
                <a:alpha val="6666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3" name="Google Shape;83;p23"/>
          <p:cNvGrpSpPr/>
          <p:nvPr/>
        </p:nvGrpSpPr>
        <p:grpSpPr>
          <a:xfrm>
            <a:off x="4620732" y="2804141"/>
            <a:ext cx="1180542" cy="1170611"/>
            <a:chOff x="1895050" y="1957925"/>
            <a:chExt cx="848700" cy="841500"/>
          </a:xfrm>
        </p:grpSpPr>
        <p:sp>
          <p:nvSpPr>
            <p:cNvPr id="84" name="Google Shape;84;p23"/>
            <p:cNvSpPr/>
            <p:nvPr/>
          </p:nvSpPr>
          <p:spPr>
            <a:xfrm>
              <a:off x="1895050" y="1957925"/>
              <a:ext cx="848700" cy="841500"/>
            </a:xfrm>
            <a:custGeom>
              <a:rect b="b" l="l" r="r" t="t"/>
              <a:pathLst>
                <a:path extrusionOk="0" h="33660" w="33948">
                  <a:moveTo>
                    <a:pt x="25692" y="1"/>
                  </a:moveTo>
                  <a:lnTo>
                    <a:pt x="1" y="33659"/>
                  </a:lnTo>
                  <a:lnTo>
                    <a:pt x="8256" y="33659"/>
                  </a:lnTo>
                  <a:lnTo>
                    <a:pt x="14492" y="25490"/>
                  </a:lnTo>
                  <a:lnTo>
                    <a:pt x="20727" y="33659"/>
                  </a:lnTo>
                  <a:lnTo>
                    <a:pt x="28983" y="33659"/>
                  </a:lnTo>
                  <a:lnTo>
                    <a:pt x="18620" y="20092"/>
                  </a:lnTo>
                  <a:lnTo>
                    <a:pt x="33948" y="1"/>
                  </a:lnTo>
                  <a:close/>
                </a:path>
              </a:pathLst>
            </a:custGeom>
            <a:solidFill>
              <a:srgbClr val="000000">
                <a:alpha val="6666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23"/>
            <p:cNvSpPr/>
            <p:nvPr/>
          </p:nvSpPr>
          <p:spPr>
            <a:xfrm>
              <a:off x="1895050" y="2120300"/>
              <a:ext cx="312500" cy="274975"/>
            </a:xfrm>
            <a:custGeom>
              <a:rect b="b" l="l" r="r" t="t"/>
              <a:pathLst>
                <a:path extrusionOk="0" h="10999" w="12500">
                  <a:moveTo>
                    <a:pt x="1" y="1"/>
                  </a:moveTo>
                  <a:lnTo>
                    <a:pt x="8372" y="10999"/>
                  </a:lnTo>
                  <a:lnTo>
                    <a:pt x="12500" y="5572"/>
                  </a:lnTo>
                  <a:lnTo>
                    <a:pt x="8285" y="1"/>
                  </a:lnTo>
                  <a:close/>
                </a:path>
              </a:pathLst>
            </a:custGeom>
            <a:solidFill>
              <a:srgbClr val="000000">
                <a:alpha val="6666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6" name="Google Shape;86;p23"/>
          <p:cNvGrpSpPr/>
          <p:nvPr/>
        </p:nvGrpSpPr>
        <p:grpSpPr>
          <a:xfrm>
            <a:off x="759632" y="3417466"/>
            <a:ext cx="1180542" cy="1170611"/>
            <a:chOff x="1895050" y="1957925"/>
            <a:chExt cx="848700" cy="841500"/>
          </a:xfrm>
        </p:grpSpPr>
        <p:sp>
          <p:nvSpPr>
            <p:cNvPr id="87" name="Google Shape;87;p23"/>
            <p:cNvSpPr/>
            <p:nvPr/>
          </p:nvSpPr>
          <p:spPr>
            <a:xfrm>
              <a:off x="1895050" y="1957925"/>
              <a:ext cx="848700" cy="841500"/>
            </a:xfrm>
            <a:custGeom>
              <a:rect b="b" l="l" r="r" t="t"/>
              <a:pathLst>
                <a:path extrusionOk="0" h="33660" w="33948">
                  <a:moveTo>
                    <a:pt x="25692" y="1"/>
                  </a:moveTo>
                  <a:lnTo>
                    <a:pt x="1" y="33659"/>
                  </a:lnTo>
                  <a:lnTo>
                    <a:pt x="8256" y="33659"/>
                  </a:lnTo>
                  <a:lnTo>
                    <a:pt x="14492" y="25490"/>
                  </a:lnTo>
                  <a:lnTo>
                    <a:pt x="20727" y="33659"/>
                  </a:lnTo>
                  <a:lnTo>
                    <a:pt x="28983" y="33659"/>
                  </a:lnTo>
                  <a:lnTo>
                    <a:pt x="18620" y="20092"/>
                  </a:lnTo>
                  <a:lnTo>
                    <a:pt x="33948" y="1"/>
                  </a:lnTo>
                  <a:close/>
                </a:path>
              </a:pathLst>
            </a:custGeom>
            <a:solidFill>
              <a:srgbClr val="000000">
                <a:alpha val="6666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23"/>
            <p:cNvSpPr/>
            <p:nvPr/>
          </p:nvSpPr>
          <p:spPr>
            <a:xfrm>
              <a:off x="1895050" y="2120300"/>
              <a:ext cx="312500" cy="274975"/>
            </a:xfrm>
            <a:custGeom>
              <a:rect b="b" l="l" r="r" t="t"/>
              <a:pathLst>
                <a:path extrusionOk="0" h="10999" w="12500">
                  <a:moveTo>
                    <a:pt x="1" y="1"/>
                  </a:moveTo>
                  <a:lnTo>
                    <a:pt x="8372" y="10999"/>
                  </a:lnTo>
                  <a:lnTo>
                    <a:pt x="12500" y="5572"/>
                  </a:lnTo>
                  <a:lnTo>
                    <a:pt x="8285" y="1"/>
                  </a:lnTo>
                  <a:close/>
                </a:path>
              </a:pathLst>
            </a:custGeom>
            <a:solidFill>
              <a:srgbClr val="000000">
                <a:alpha val="6666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9" name="Google Shape;89;p23"/>
          <p:cNvGrpSpPr/>
          <p:nvPr/>
        </p:nvGrpSpPr>
        <p:grpSpPr>
          <a:xfrm>
            <a:off x="1609907" y="3940191"/>
            <a:ext cx="1180542" cy="1170611"/>
            <a:chOff x="1895050" y="1957925"/>
            <a:chExt cx="848700" cy="841500"/>
          </a:xfrm>
        </p:grpSpPr>
        <p:sp>
          <p:nvSpPr>
            <p:cNvPr id="90" name="Google Shape;90;p23"/>
            <p:cNvSpPr/>
            <p:nvPr/>
          </p:nvSpPr>
          <p:spPr>
            <a:xfrm>
              <a:off x="1895050" y="1957925"/>
              <a:ext cx="848700" cy="841500"/>
            </a:xfrm>
            <a:custGeom>
              <a:rect b="b" l="l" r="r" t="t"/>
              <a:pathLst>
                <a:path extrusionOk="0" h="33660" w="33948">
                  <a:moveTo>
                    <a:pt x="25692" y="1"/>
                  </a:moveTo>
                  <a:lnTo>
                    <a:pt x="1" y="33659"/>
                  </a:lnTo>
                  <a:lnTo>
                    <a:pt x="8256" y="33659"/>
                  </a:lnTo>
                  <a:lnTo>
                    <a:pt x="14492" y="25490"/>
                  </a:lnTo>
                  <a:lnTo>
                    <a:pt x="20727" y="33659"/>
                  </a:lnTo>
                  <a:lnTo>
                    <a:pt x="28983" y="33659"/>
                  </a:lnTo>
                  <a:lnTo>
                    <a:pt x="18620" y="20092"/>
                  </a:lnTo>
                  <a:lnTo>
                    <a:pt x="33948" y="1"/>
                  </a:lnTo>
                  <a:close/>
                </a:path>
              </a:pathLst>
            </a:custGeom>
            <a:solidFill>
              <a:srgbClr val="000000">
                <a:alpha val="6666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23"/>
            <p:cNvSpPr/>
            <p:nvPr/>
          </p:nvSpPr>
          <p:spPr>
            <a:xfrm>
              <a:off x="1895050" y="2120300"/>
              <a:ext cx="312500" cy="274975"/>
            </a:xfrm>
            <a:custGeom>
              <a:rect b="b" l="l" r="r" t="t"/>
              <a:pathLst>
                <a:path extrusionOk="0" h="10999" w="12500">
                  <a:moveTo>
                    <a:pt x="1" y="1"/>
                  </a:moveTo>
                  <a:lnTo>
                    <a:pt x="8372" y="10999"/>
                  </a:lnTo>
                  <a:lnTo>
                    <a:pt x="12500" y="5572"/>
                  </a:lnTo>
                  <a:lnTo>
                    <a:pt x="8285" y="1"/>
                  </a:lnTo>
                  <a:close/>
                </a:path>
              </a:pathLst>
            </a:custGeom>
            <a:solidFill>
              <a:srgbClr val="000000">
                <a:alpha val="6666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2" name="Google Shape;92;p23"/>
          <p:cNvGrpSpPr/>
          <p:nvPr/>
        </p:nvGrpSpPr>
        <p:grpSpPr>
          <a:xfrm>
            <a:off x="3554407" y="3626566"/>
            <a:ext cx="1180542" cy="1170611"/>
            <a:chOff x="1895050" y="1957925"/>
            <a:chExt cx="848700" cy="841500"/>
          </a:xfrm>
        </p:grpSpPr>
        <p:sp>
          <p:nvSpPr>
            <p:cNvPr id="93" name="Google Shape;93;p23"/>
            <p:cNvSpPr/>
            <p:nvPr/>
          </p:nvSpPr>
          <p:spPr>
            <a:xfrm>
              <a:off x="1895050" y="1957925"/>
              <a:ext cx="848700" cy="841500"/>
            </a:xfrm>
            <a:custGeom>
              <a:rect b="b" l="l" r="r" t="t"/>
              <a:pathLst>
                <a:path extrusionOk="0" h="33660" w="33948">
                  <a:moveTo>
                    <a:pt x="25692" y="1"/>
                  </a:moveTo>
                  <a:lnTo>
                    <a:pt x="1" y="33659"/>
                  </a:lnTo>
                  <a:lnTo>
                    <a:pt x="8256" y="33659"/>
                  </a:lnTo>
                  <a:lnTo>
                    <a:pt x="14492" y="25490"/>
                  </a:lnTo>
                  <a:lnTo>
                    <a:pt x="20727" y="33659"/>
                  </a:lnTo>
                  <a:lnTo>
                    <a:pt x="28983" y="33659"/>
                  </a:lnTo>
                  <a:lnTo>
                    <a:pt x="18620" y="20092"/>
                  </a:lnTo>
                  <a:lnTo>
                    <a:pt x="33948" y="1"/>
                  </a:lnTo>
                  <a:close/>
                </a:path>
              </a:pathLst>
            </a:custGeom>
            <a:solidFill>
              <a:srgbClr val="000000">
                <a:alpha val="6666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23"/>
            <p:cNvSpPr/>
            <p:nvPr/>
          </p:nvSpPr>
          <p:spPr>
            <a:xfrm>
              <a:off x="1895050" y="2120300"/>
              <a:ext cx="312500" cy="274975"/>
            </a:xfrm>
            <a:custGeom>
              <a:rect b="b" l="l" r="r" t="t"/>
              <a:pathLst>
                <a:path extrusionOk="0" h="10999" w="12500">
                  <a:moveTo>
                    <a:pt x="1" y="1"/>
                  </a:moveTo>
                  <a:lnTo>
                    <a:pt x="8372" y="10999"/>
                  </a:lnTo>
                  <a:lnTo>
                    <a:pt x="12500" y="5572"/>
                  </a:lnTo>
                  <a:lnTo>
                    <a:pt x="8285" y="1"/>
                  </a:lnTo>
                  <a:close/>
                </a:path>
              </a:pathLst>
            </a:custGeom>
            <a:solidFill>
              <a:srgbClr val="000000">
                <a:alpha val="6666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5" name="Google Shape;95;p23"/>
          <p:cNvSpPr/>
          <p:nvPr/>
        </p:nvSpPr>
        <p:spPr>
          <a:xfrm>
            <a:off x="6975" y="2941125"/>
            <a:ext cx="1052400" cy="1191800"/>
          </a:xfrm>
          <a:custGeom>
            <a:rect b="b" l="l" r="r" t="t"/>
            <a:pathLst>
              <a:path extrusionOk="0" h="47672" w="42096">
                <a:moveTo>
                  <a:pt x="31502" y="0"/>
                </a:moveTo>
                <a:lnTo>
                  <a:pt x="42096" y="0"/>
                </a:lnTo>
                <a:lnTo>
                  <a:pt x="22023" y="28157"/>
                </a:lnTo>
                <a:lnTo>
                  <a:pt x="35962" y="47114"/>
                </a:lnTo>
                <a:lnTo>
                  <a:pt x="23975" y="47114"/>
                </a:lnTo>
                <a:lnTo>
                  <a:pt x="15333" y="37078"/>
                </a:lnTo>
                <a:lnTo>
                  <a:pt x="6691" y="47114"/>
                </a:lnTo>
                <a:lnTo>
                  <a:pt x="0" y="47672"/>
                </a:lnTo>
                <a:lnTo>
                  <a:pt x="0" y="40702"/>
                </a:lnTo>
                <a:close/>
              </a:path>
            </a:pathLst>
          </a:custGeom>
          <a:solidFill>
            <a:srgbClr val="000000">
              <a:alpha val="6666"/>
            </a:srgbClr>
          </a:solidFill>
          <a:ln>
            <a:noFill/>
          </a:ln>
        </p:spPr>
      </p:sp>
      <p:sp>
        <p:nvSpPr>
          <p:cNvPr id="96" name="Google Shape;96;p23"/>
          <p:cNvSpPr/>
          <p:nvPr/>
        </p:nvSpPr>
        <p:spPr>
          <a:xfrm>
            <a:off x="6975" y="3185075"/>
            <a:ext cx="313625" cy="362400"/>
          </a:xfrm>
          <a:custGeom>
            <a:rect b="b" l="l" r="r" t="t"/>
            <a:pathLst>
              <a:path extrusionOk="0" h="14496" w="12545">
                <a:moveTo>
                  <a:pt x="0" y="0"/>
                </a:moveTo>
                <a:lnTo>
                  <a:pt x="6691" y="0"/>
                </a:lnTo>
                <a:lnTo>
                  <a:pt x="12545" y="7248"/>
                </a:lnTo>
                <a:lnTo>
                  <a:pt x="6691" y="14496"/>
                </a:lnTo>
                <a:lnTo>
                  <a:pt x="0" y="6412"/>
                </a:lnTo>
                <a:close/>
              </a:path>
            </a:pathLst>
          </a:custGeom>
          <a:solidFill>
            <a:srgbClr val="000000">
              <a:alpha val="6666"/>
            </a:srgbClr>
          </a:solidFill>
          <a:ln>
            <a:noFill/>
          </a:ln>
        </p:spPr>
      </p:sp>
      <p:sp>
        <p:nvSpPr>
          <p:cNvPr id="97" name="Google Shape;97;p23"/>
          <p:cNvSpPr/>
          <p:nvPr/>
        </p:nvSpPr>
        <p:spPr>
          <a:xfrm>
            <a:off x="0" y="2404475"/>
            <a:ext cx="188175" cy="216050"/>
          </a:xfrm>
          <a:custGeom>
            <a:rect b="b" l="l" r="r" t="t"/>
            <a:pathLst>
              <a:path extrusionOk="0" h="8642" w="7527">
                <a:moveTo>
                  <a:pt x="279" y="0"/>
                </a:moveTo>
                <a:lnTo>
                  <a:pt x="7527" y="0"/>
                </a:lnTo>
                <a:lnTo>
                  <a:pt x="0" y="8642"/>
                </a:lnTo>
                <a:close/>
              </a:path>
            </a:pathLst>
          </a:custGeom>
          <a:solidFill>
            <a:srgbClr val="000000">
              <a:alpha val="6666"/>
            </a:srgbClr>
          </a:solidFill>
          <a:ln>
            <a:noFill/>
          </a:ln>
        </p:spPr>
      </p:sp>
      <p:sp>
        <p:nvSpPr>
          <p:cNvPr id="98" name="Google Shape;98;p23"/>
          <p:cNvSpPr/>
          <p:nvPr/>
        </p:nvSpPr>
        <p:spPr>
          <a:xfrm>
            <a:off x="0" y="4230500"/>
            <a:ext cx="885125" cy="919975"/>
          </a:xfrm>
          <a:custGeom>
            <a:rect b="b" l="l" r="r" t="t"/>
            <a:pathLst>
              <a:path extrusionOk="0" h="36799" w="35405">
                <a:moveTo>
                  <a:pt x="836" y="31502"/>
                </a:moveTo>
                <a:lnTo>
                  <a:pt x="23696" y="0"/>
                </a:lnTo>
                <a:lnTo>
                  <a:pt x="35405" y="0"/>
                </a:lnTo>
                <a:lnTo>
                  <a:pt x="13939" y="29272"/>
                </a:lnTo>
                <a:lnTo>
                  <a:pt x="20351" y="36799"/>
                </a:lnTo>
                <a:lnTo>
                  <a:pt x="0" y="36799"/>
                </a:lnTo>
                <a:close/>
              </a:path>
            </a:pathLst>
          </a:custGeom>
          <a:solidFill>
            <a:srgbClr val="000000">
              <a:alpha val="6666"/>
            </a:srgbClr>
          </a:solidFill>
          <a:ln>
            <a:noFill/>
          </a:ln>
        </p:spPr>
      </p:sp>
      <p:sp>
        <p:nvSpPr>
          <p:cNvPr id="99" name="Google Shape;99;p23"/>
          <p:cNvSpPr/>
          <p:nvPr/>
        </p:nvSpPr>
        <p:spPr>
          <a:xfrm>
            <a:off x="4641700" y="4181700"/>
            <a:ext cx="1010575" cy="961800"/>
          </a:xfrm>
          <a:custGeom>
            <a:rect b="b" l="l" r="r" t="t"/>
            <a:pathLst>
              <a:path extrusionOk="0" h="38472" w="40423">
                <a:moveTo>
                  <a:pt x="28435" y="0"/>
                </a:moveTo>
                <a:lnTo>
                  <a:pt x="40423" y="0"/>
                </a:lnTo>
                <a:lnTo>
                  <a:pt x="19793" y="28436"/>
                </a:lnTo>
                <a:lnTo>
                  <a:pt x="27599" y="38472"/>
                </a:lnTo>
                <a:lnTo>
                  <a:pt x="15612" y="38472"/>
                </a:lnTo>
                <a:lnTo>
                  <a:pt x="13660" y="35963"/>
                </a:lnTo>
                <a:lnTo>
                  <a:pt x="11430" y="38472"/>
                </a:lnTo>
                <a:lnTo>
                  <a:pt x="0" y="38193"/>
                </a:lnTo>
                <a:close/>
              </a:path>
            </a:pathLst>
          </a:custGeom>
          <a:solidFill>
            <a:srgbClr val="000000">
              <a:alpha val="6666"/>
            </a:srgbClr>
          </a:solidFill>
          <a:ln>
            <a:noFill/>
          </a:ln>
        </p:spPr>
      </p:sp>
      <p:sp>
        <p:nvSpPr>
          <p:cNvPr id="100" name="Google Shape;100;p23"/>
          <p:cNvSpPr/>
          <p:nvPr/>
        </p:nvSpPr>
        <p:spPr>
          <a:xfrm>
            <a:off x="4467450" y="4411700"/>
            <a:ext cx="404250" cy="376350"/>
          </a:xfrm>
          <a:custGeom>
            <a:rect b="b" l="l" r="r" t="t"/>
            <a:pathLst>
              <a:path extrusionOk="0" h="15054" w="16170">
                <a:moveTo>
                  <a:pt x="0" y="0"/>
                </a:moveTo>
                <a:lnTo>
                  <a:pt x="10873" y="0"/>
                </a:lnTo>
                <a:lnTo>
                  <a:pt x="16170" y="7806"/>
                </a:lnTo>
                <a:lnTo>
                  <a:pt x="11152" y="15054"/>
                </a:lnTo>
                <a:close/>
              </a:path>
            </a:pathLst>
          </a:custGeom>
          <a:solidFill>
            <a:srgbClr val="000000">
              <a:alpha val="6666"/>
            </a:srgbClr>
          </a:solidFill>
          <a:ln>
            <a:noFill/>
          </a:ln>
        </p:spPr>
      </p:sp>
      <p:sp>
        <p:nvSpPr>
          <p:cNvPr id="101" name="Google Shape;101;p23"/>
          <p:cNvSpPr/>
          <p:nvPr/>
        </p:nvSpPr>
        <p:spPr>
          <a:xfrm>
            <a:off x="2920225" y="4495325"/>
            <a:ext cx="752700" cy="641200"/>
          </a:xfrm>
          <a:custGeom>
            <a:rect b="b" l="l" r="r" t="t"/>
            <a:pathLst>
              <a:path extrusionOk="0" h="25648" w="30108">
                <a:moveTo>
                  <a:pt x="19793" y="279"/>
                </a:moveTo>
                <a:lnTo>
                  <a:pt x="30108" y="0"/>
                </a:lnTo>
                <a:lnTo>
                  <a:pt x="11988" y="25369"/>
                </a:lnTo>
                <a:lnTo>
                  <a:pt x="0" y="25648"/>
                </a:lnTo>
                <a:close/>
              </a:path>
            </a:pathLst>
          </a:custGeom>
          <a:solidFill>
            <a:srgbClr val="000000">
              <a:alpha val="6666"/>
            </a:srgbClr>
          </a:solidFill>
          <a:ln>
            <a:noFill/>
          </a:ln>
        </p:spPr>
      </p:sp>
      <p:sp>
        <p:nvSpPr>
          <p:cNvPr id="102" name="Google Shape;102;p23"/>
          <p:cNvSpPr/>
          <p:nvPr/>
        </p:nvSpPr>
        <p:spPr>
          <a:xfrm>
            <a:off x="1198750" y="4781095"/>
            <a:ext cx="592425" cy="376350"/>
          </a:xfrm>
          <a:custGeom>
            <a:rect b="b" l="l" r="r" t="t"/>
            <a:pathLst>
              <a:path extrusionOk="0" h="15054" w="23697">
                <a:moveTo>
                  <a:pt x="11988" y="0"/>
                </a:moveTo>
                <a:lnTo>
                  <a:pt x="23697" y="278"/>
                </a:lnTo>
                <a:lnTo>
                  <a:pt x="11709" y="15054"/>
                </a:lnTo>
                <a:lnTo>
                  <a:pt x="0" y="14775"/>
                </a:lnTo>
                <a:close/>
              </a:path>
            </a:pathLst>
          </a:custGeom>
          <a:solidFill>
            <a:srgbClr val="000000">
              <a:alpha val="6666"/>
            </a:srgbClr>
          </a:solidFill>
          <a:ln>
            <a:noFill/>
          </a:ln>
        </p:spPr>
      </p:sp>
      <p:sp>
        <p:nvSpPr>
          <p:cNvPr id="103" name="Google Shape;103;p23"/>
          <p:cNvSpPr/>
          <p:nvPr/>
        </p:nvSpPr>
        <p:spPr>
          <a:xfrm>
            <a:off x="4160800" y="4983200"/>
            <a:ext cx="432100" cy="167275"/>
          </a:xfrm>
          <a:custGeom>
            <a:rect b="b" l="l" r="r" t="t"/>
            <a:pathLst>
              <a:path extrusionOk="0" h="6691" w="17284">
                <a:moveTo>
                  <a:pt x="5018" y="0"/>
                </a:moveTo>
                <a:lnTo>
                  <a:pt x="17284" y="0"/>
                </a:lnTo>
                <a:lnTo>
                  <a:pt x="11988" y="6691"/>
                </a:lnTo>
                <a:lnTo>
                  <a:pt x="0" y="6412"/>
                </a:lnTo>
                <a:close/>
              </a:path>
            </a:pathLst>
          </a:custGeom>
          <a:solidFill>
            <a:srgbClr val="000000">
              <a:alpha val="6666"/>
            </a:srgbClr>
          </a:solidFill>
          <a:ln>
            <a:noFill/>
          </a:ln>
        </p:spPr>
      </p:sp>
      <p:sp>
        <p:nvSpPr>
          <p:cNvPr id="104" name="Google Shape;104;p23"/>
          <p:cNvSpPr/>
          <p:nvPr/>
        </p:nvSpPr>
        <p:spPr>
          <a:xfrm>
            <a:off x="2516000" y="4711400"/>
            <a:ext cx="439075" cy="390275"/>
          </a:xfrm>
          <a:custGeom>
            <a:rect b="b" l="l" r="r" t="t"/>
            <a:pathLst>
              <a:path extrusionOk="0" h="15611" w="17563">
                <a:moveTo>
                  <a:pt x="0" y="0"/>
                </a:moveTo>
                <a:lnTo>
                  <a:pt x="11709" y="836"/>
                </a:lnTo>
                <a:lnTo>
                  <a:pt x="17563" y="8921"/>
                </a:lnTo>
                <a:lnTo>
                  <a:pt x="11430" y="15611"/>
                </a:lnTo>
                <a:close/>
              </a:path>
            </a:pathLst>
          </a:custGeom>
          <a:solidFill>
            <a:srgbClr val="000000">
              <a:alpha val="6666"/>
            </a:srgbClr>
          </a:solidFill>
          <a:ln>
            <a:noFill/>
          </a:ln>
        </p:spPr>
      </p:sp>
      <p:sp>
        <p:nvSpPr>
          <p:cNvPr id="105" name="Google Shape;105;p23"/>
          <p:cNvSpPr/>
          <p:nvPr/>
        </p:nvSpPr>
        <p:spPr>
          <a:xfrm>
            <a:off x="0" y="4523225"/>
            <a:ext cx="125450" cy="299675"/>
          </a:xfrm>
          <a:custGeom>
            <a:rect b="b" l="l" r="r" t="t"/>
            <a:pathLst>
              <a:path extrusionOk="0" h="11987" w="5018">
                <a:moveTo>
                  <a:pt x="0" y="0"/>
                </a:moveTo>
                <a:lnTo>
                  <a:pt x="5018" y="6133"/>
                </a:lnTo>
                <a:lnTo>
                  <a:pt x="279" y="11987"/>
                </a:lnTo>
                <a:close/>
              </a:path>
            </a:pathLst>
          </a:custGeom>
          <a:solidFill>
            <a:srgbClr val="000000">
              <a:alpha val="6666"/>
            </a:srgbClr>
          </a:solidFill>
          <a:ln>
            <a:noFill/>
          </a:ln>
        </p:spPr>
      </p:sp>
      <p:sp>
        <p:nvSpPr>
          <p:cNvPr id="106" name="Google Shape;106;p23"/>
          <p:cNvSpPr/>
          <p:nvPr/>
        </p:nvSpPr>
        <p:spPr>
          <a:xfrm>
            <a:off x="599375" y="4997145"/>
            <a:ext cx="397275" cy="153325"/>
          </a:xfrm>
          <a:custGeom>
            <a:rect b="b" l="l" r="r" t="t"/>
            <a:pathLst>
              <a:path extrusionOk="0" h="6133" w="15891">
                <a:moveTo>
                  <a:pt x="0" y="0"/>
                </a:moveTo>
                <a:lnTo>
                  <a:pt x="11430" y="279"/>
                </a:lnTo>
                <a:lnTo>
                  <a:pt x="15891" y="6133"/>
                </a:lnTo>
                <a:lnTo>
                  <a:pt x="2788" y="6133"/>
                </a:lnTo>
                <a:close/>
              </a:path>
            </a:pathLst>
          </a:custGeom>
          <a:solidFill>
            <a:srgbClr val="000000">
              <a:alpha val="6666"/>
            </a:srgbClr>
          </a:solidFill>
          <a:ln>
            <a:noFill/>
          </a:ln>
        </p:spPr>
      </p:sp>
      <p:sp>
        <p:nvSpPr>
          <p:cNvPr id="107" name="Google Shape;107;p23"/>
          <p:cNvSpPr/>
          <p:nvPr/>
        </p:nvSpPr>
        <p:spPr>
          <a:xfrm>
            <a:off x="-9284" y="-18575"/>
            <a:ext cx="9191400" cy="3054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8" name="Google Shape;108;p23"/>
          <p:cNvPicPr preferRelativeResize="0"/>
          <p:nvPr/>
        </p:nvPicPr>
        <p:blipFill rotWithShape="1">
          <a:blip r:embed="rId2">
            <a:alphaModFix/>
          </a:blip>
          <a:srcRect b="39" l="0" r="0" t="49"/>
          <a:stretch/>
        </p:blipFill>
        <p:spPr>
          <a:xfrm>
            <a:off x="8000994" y="4419650"/>
            <a:ext cx="953850" cy="495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dy Slide B">
  <p:cSld name="CUSTOM_4_1"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49"/>
          <p:cNvSpPr/>
          <p:nvPr/>
        </p:nvSpPr>
        <p:spPr>
          <a:xfrm>
            <a:off x="-6970" y="0"/>
            <a:ext cx="9178800" cy="5143500"/>
          </a:xfrm>
          <a:prstGeom prst="rect">
            <a:avLst/>
          </a:prstGeom>
          <a:solidFill>
            <a:srgbClr val="18469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58" name="Google Shape;358;p49"/>
          <p:cNvGrpSpPr/>
          <p:nvPr/>
        </p:nvGrpSpPr>
        <p:grpSpPr>
          <a:xfrm>
            <a:off x="1126332" y="775991"/>
            <a:ext cx="1180542" cy="1170611"/>
            <a:chOff x="1895050" y="1957925"/>
            <a:chExt cx="848700" cy="841500"/>
          </a:xfrm>
        </p:grpSpPr>
        <p:sp>
          <p:nvSpPr>
            <p:cNvPr id="359" name="Google Shape;359;p49"/>
            <p:cNvSpPr/>
            <p:nvPr/>
          </p:nvSpPr>
          <p:spPr>
            <a:xfrm>
              <a:off x="1895050" y="1957925"/>
              <a:ext cx="848700" cy="841500"/>
            </a:xfrm>
            <a:custGeom>
              <a:rect b="b" l="l" r="r" t="t"/>
              <a:pathLst>
                <a:path extrusionOk="0" h="33660" w="33948">
                  <a:moveTo>
                    <a:pt x="25692" y="1"/>
                  </a:moveTo>
                  <a:lnTo>
                    <a:pt x="1" y="33659"/>
                  </a:lnTo>
                  <a:lnTo>
                    <a:pt x="8256" y="33659"/>
                  </a:lnTo>
                  <a:lnTo>
                    <a:pt x="14492" y="25490"/>
                  </a:lnTo>
                  <a:lnTo>
                    <a:pt x="20727" y="33659"/>
                  </a:lnTo>
                  <a:lnTo>
                    <a:pt x="28983" y="33659"/>
                  </a:lnTo>
                  <a:lnTo>
                    <a:pt x="18620" y="20092"/>
                  </a:lnTo>
                  <a:lnTo>
                    <a:pt x="33948" y="1"/>
                  </a:lnTo>
                  <a:close/>
                </a:path>
              </a:pathLst>
            </a:custGeom>
            <a:solidFill>
              <a:srgbClr val="000000">
                <a:alpha val="16078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49"/>
            <p:cNvSpPr/>
            <p:nvPr/>
          </p:nvSpPr>
          <p:spPr>
            <a:xfrm>
              <a:off x="1895050" y="2120300"/>
              <a:ext cx="312500" cy="274975"/>
            </a:xfrm>
            <a:custGeom>
              <a:rect b="b" l="l" r="r" t="t"/>
              <a:pathLst>
                <a:path extrusionOk="0" h="10999" w="12500">
                  <a:moveTo>
                    <a:pt x="1" y="1"/>
                  </a:moveTo>
                  <a:lnTo>
                    <a:pt x="8372" y="10999"/>
                  </a:lnTo>
                  <a:lnTo>
                    <a:pt x="12500" y="5572"/>
                  </a:lnTo>
                  <a:lnTo>
                    <a:pt x="8285" y="1"/>
                  </a:lnTo>
                  <a:close/>
                </a:path>
              </a:pathLst>
            </a:custGeom>
            <a:solidFill>
              <a:srgbClr val="000000">
                <a:alpha val="16078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1" name="Google Shape;361;p49"/>
          <p:cNvGrpSpPr/>
          <p:nvPr/>
        </p:nvGrpSpPr>
        <p:grpSpPr>
          <a:xfrm>
            <a:off x="2000232" y="1263861"/>
            <a:ext cx="1180542" cy="1170611"/>
            <a:chOff x="1895050" y="1957925"/>
            <a:chExt cx="848700" cy="841500"/>
          </a:xfrm>
        </p:grpSpPr>
        <p:sp>
          <p:nvSpPr>
            <p:cNvPr id="362" name="Google Shape;362;p49"/>
            <p:cNvSpPr/>
            <p:nvPr/>
          </p:nvSpPr>
          <p:spPr>
            <a:xfrm>
              <a:off x="1895050" y="1957925"/>
              <a:ext cx="848700" cy="841500"/>
            </a:xfrm>
            <a:custGeom>
              <a:rect b="b" l="l" r="r" t="t"/>
              <a:pathLst>
                <a:path extrusionOk="0" h="33660" w="33948">
                  <a:moveTo>
                    <a:pt x="25692" y="1"/>
                  </a:moveTo>
                  <a:lnTo>
                    <a:pt x="1" y="33659"/>
                  </a:lnTo>
                  <a:lnTo>
                    <a:pt x="8256" y="33659"/>
                  </a:lnTo>
                  <a:lnTo>
                    <a:pt x="14492" y="25490"/>
                  </a:lnTo>
                  <a:lnTo>
                    <a:pt x="20727" y="33659"/>
                  </a:lnTo>
                  <a:lnTo>
                    <a:pt x="28983" y="33659"/>
                  </a:lnTo>
                  <a:lnTo>
                    <a:pt x="18620" y="20092"/>
                  </a:lnTo>
                  <a:lnTo>
                    <a:pt x="33948" y="1"/>
                  </a:lnTo>
                  <a:close/>
                </a:path>
              </a:pathLst>
            </a:custGeom>
            <a:solidFill>
              <a:srgbClr val="000000">
                <a:alpha val="16078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49"/>
            <p:cNvSpPr/>
            <p:nvPr/>
          </p:nvSpPr>
          <p:spPr>
            <a:xfrm>
              <a:off x="1895050" y="2120300"/>
              <a:ext cx="312500" cy="274975"/>
            </a:xfrm>
            <a:custGeom>
              <a:rect b="b" l="l" r="r" t="t"/>
              <a:pathLst>
                <a:path extrusionOk="0" h="10999" w="12500">
                  <a:moveTo>
                    <a:pt x="1" y="1"/>
                  </a:moveTo>
                  <a:lnTo>
                    <a:pt x="8372" y="10999"/>
                  </a:lnTo>
                  <a:lnTo>
                    <a:pt x="12500" y="5572"/>
                  </a:lnTo>
                  <a:lnTo>
                    <a:pt x="8285" y="1"/>
                  </a:lnTo>
                  <a:close/>
                </a:path>
              </a:pathLst>
            </a:custGeom>
            <a:solidFill>
              <a:srgbClr val="000000">
                <a:alpha val="16078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4" name="Google Shape;364;p49"/>
          <p:cNvGrpSpPr/>
          <p:nvPr/>
        </p:nvGrpSpPr>
        <p:grpSpPr>
          <a:xfrm>
            <a:off x="940882" y="2086269"/>
            <a:ext cx="1180542" cy="1170611"/>
            <a:chOff x="1895050" y="1957925"/>
            <a:chExt cx="848700" cy="841500"/>
          </a:xfrm>
        </p:grpSpPr>
        <p:sp>
          <p:nvSpPr>
            <p:cNvPr id="365" name="Google Shape;365;p49"/>
            <p:cNvSpPr/>
            <p:nvPr/>
          </p:nvSpPr>
          <p:spPr>
            <a:xfrm>
              <a:off x="1895050" y="1957925"/>
              <a:ext cx="848700" cy="841500"/>
            </a:xfrm>
            <a:custGeom>
              <a:rect b="b" l="l" r="r" t="t"/>
              <a:pathLst>
                <a:path extrusionOk="0" h="33660" w="33948">
                  <a:moveTo>
                    <a:pt x="25692" y="1"/>
                  </a:moveTo>
                  <a:lnTo>
                    <a:pt x="1" y="33659"/>
                  </a:lnTo>
                  <a:lnTo>
                    <a:pt x="8256" y="33659"/>
                  </a:lnTo>
                  <a:lnTo>
                    <a:pt x="14492" y="25490"/>
                  </a:lnTo>
                  <a:lnTo>
                    <a:pt x="20727" y="33659"/>
                  </a:lnTo>
                  <a:lnTo>
                    <a:pt x="28983" y="33659"/>
                  </a:lnTo>
                  <a:lnTo>
                    <a:pt x="18620" y="20092"/>
                  </a:lnTo>
                  <a:lnTo>
                    <a:pt x="33948" y="1"/>
                  </a:lnTo>
                  <a:close/>
                </a:path>
              </a:pathLst>
            </a:custGeom>
            <a:solidFill>
              <a:srgbClr val="000000">
                <a:alpha val="16078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49"/>
            <p:cNvSpPr/>
            <p:nvPr/>
          </p:nvSpPr>
          <p:spPr>
            <a:xfrm>
              <a:off x="1895050" y="2120300"/>
              <a:ext cx="312500" cy="274975"/>
            </a:xfrm>
            <a:custGeom>
              <a:rect b="b" l="l" r="r" t="t"/>
              <a:pathLst>
                <a:path extrusionOk="0" h="10999" w="12500">
                  <a:moveTo>
                    <a:pt x="1" y="1"/>
                  </a:moveTo>
                  <a:lnTo>
                    <a:pt x="8372" y="10999"/>
                  </a:lnTo>
                  <a:lnTo>
                    <a:pt x="12500" y="5572"/>
                  </a:lnTo>
                  <a:lnTo>
                    <a:pt x="8285" y="1"/>
                  </a:lnTo>
                  <a:close/>
                </a:path>
              </a:pathLst>
            </a:custGeom>
            <a:solidFill>
              <a:srgbClr val="000000">
                <a:alpha val="16078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7" name="Google Shape;367;p49"/>
          <p:cNvGrpSpPr/>
          <p:nvPr/>
        </p:nvGrpSpPr>
        <p:grpSpPr>
          <a:xfrm>
            <a:off x="76682" y="1570541"/>
            <a:ext cx="1180542" cy="1170611"/>
            <a:chOff x="1895050" y="1957925"/>
            <a:chExt cx="848700" cy="841500"/>
          </a:xfrm>
        </p:grpSpPr>
        <p:sp>
          <p:nvSpPr>
            <p:cNvPr id="368" name="Google Shape;368;p49"/>
            <p:cNvSpPr/>
            <p:nvPr/>
          </p:nvSpPr>
          <p:spPr>
            <a:xfrm>
              <a:off x="1895050" y="1957925"/>
              <a:ext cx="848700" cy="841500"/>
            </a:xfrm>
            <a:custGeom>
              <a:rect b="b" l="l" r="r" t="t"/>
              <a:pathLst>
                <a:path extrusionOk="0" h="33660" w="33948">
                  <a:moveTo>
                    <a:pt x="25692" y="1"/>
                  </a:moveTo>
                  <a:lnTo>
                    <a:pt x="1" y="33659"/>
                  </a:lnTo>
                  <a:lnTo>
                    <a:pt x="8256" y="33659"/>
                  </a:lnTo>
                  <a:lnTo>
                    <a:pt x="14492" y="25490"/>
                  </a:lnTo>
                  <a:lnTo>
                    <a:pt x="20727" y="33659"/>
                  </a:lnTo>
                  <a:lnTo>
                    <a:pt x="28983" y="33659"/>
                  </a:lnTo>
                  <a:lnTo>
                    <a:pt x="18620" y="20092"/>
                  </a:lnTo>
                  <a:lnTo>
                    <a:pt x="33948" y="1"/>
                  </a:lnTo>
                  <a:close/>
                </a:path>
              </a:pathLst>
            </a:custGeom>
            <a:solidFill>
              <a:srgbClr val="000000">
                <a:alpha val="16078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49"/>
            <p:cNvSpPr/>
            <p:nvPr/>
          </p:nvSpPr>
          <p:spPr>
            <a:xfrm>
              <a:off x="1895050" y="2120300"/>
              <a:ext cx="312500" cy="274975"/>
            </a:xfrm>
            <a:custGeom>
              <a:rect b="b" l="l" r="r" t="t"/>
              <a:pathLst>
                <a:path extrusionOk="0" h="10999" w="12500">
                  <a:moveTo>
                    <a:pt x="1" y="1"/>
                  </a:moveTo>
                  <a:lnTo>
                    <a:pt x="8372" y="10999"/>
                  </a:lnTo>
                  <a:lnTo>
                    <a:pt x="12500" y="5572"/>
                  </a:lnTo>
                  <a:lnTo>
                    <a:pt x="8285" y="1"/>
                  </a:lnTo>
                  <a:close/>
                </a:path>
              </a:pathLst>
            </a:custGeom>
            <a:solidFill>
              <a:srgbClr val="000000">
                <a:alpha val="16078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0" name="Google Shape;370;p49"/>
          <p:cNvGrpSpPr/>
          <p:nvPr/>
        </p:nvGrpSpPr>
        <p:grpSpPr>
          <a:xfrm>
            <a:off x="1825982" y="2615966"/>
            <a:ext cx="1180542" cy="1170611"/>
            <a:chOff x="1895050" y="1957925"/>
            <a:chExt cx="848700" cy="841500"/>
          </a:xfrm>
        </p:grpSpPr>
        <p:sp>
          <p:nvSpPr>
            <p:cNvPr id="371" name="Google Shape;371;p49"/>
            <p:cNvSpPr/>
            <p:nvPr/>
          </p:nvSpPr>
          <p:spPr>
            <a:xfrm>
              <a:off x="1895050" y="1957925"/>
              <a:ext cx="848700" cy="841500"/>
            </a:xfrm>
            <a:custGeom>
              <a:rect b="b" l="l" r="r" t="t"/>
              <a:pathLst>
                <a:path extrusionOk="0" h="33660" w="33948">
                  <a:moveTo>
                    <a:pt x="25692" y="1"/>
                  </a:moveTo>
                  <a:lnTo>
                    <a:pt x="1" y="33659"/>
                  </a:lnTo>
                  <a:lnTo>
                    <a:pt x="8256" y="33659"/>
                  </a:lnTo>
                  <a:lnTo>
                    <a:pt x="14492" y="25490"/>
                  </a:lnTo>
                  <a:lnTo>
                    <a:pt x="20727" y="33659"/>
                  </a:lnTo>
                  <a:lnTo>
                    <a:pt x="28983" y="33659"/>
                  </a:lnTo>
                  <a:lnTo>
                    <a:pt x="18620" y="20092"/>
                  </a:lnTo>
                  <a:lnTo>
                    <a:pt x="33948" y="1"/>
                  </a:lnTo>
                  <a:close/>
                </a:path>
              </a:pathLst>
            </a:custGeom>
            <a:solidFill>
              <a:srgbClr val="000000">
                <a:alpha val="16078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49"/>
            <p:cNvSpPr/>
            <p:nvPr/>
          </p:nvSpPr>
          <p:spPr>
            <a:xfrm>
              <a:off x="1895050" y="2120300"/>
              <a:ext cx="312500" cy="274975"/>
            </a:xfrm>
            <a:custGeom>
              <a:rect b="b" l="l" r="r" t="t"/>
              <a:pathLst>
                <a:path extrusionOk="0" h="10999" w="12500">
                  <a:moveTo>
                    <a:pt x="1" y="1"/>
                  </a:moveTo>
                  <a:lnTo>
                    <a:pt x="8372" y="10999"/>
                  </a:lnTo>
                  <a:lnTo>
                    <a:pt x="12500" y="5572"/>
                  </a:lnTo>
                  <a:lnTo>
                    <a:pt x="8285" y="1"/>
                  </a:lnTo>
                  <a:close/>
                </a:path>
              </a:pathLst>
            </a:custGeom>
            <a:solidFill>
              <a:srgbClr val="000000">
                <a:alpha val="16078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3" name="Google Shape;373;p49"/>
          <p:cNvGrpSpPr/>
          <p:nvPr/>
        </p:nvGrpSpPr>
        <p:grpSpPr>
          <a:xfrm>
            <a:off x="2690182" y="3110805"/>
            <a:ext cx="1180542" cy="1170611"/>
            <a:chOff x="1895050" y="1957925"/>
            <a:chExt cx="848700" cy="841500"/>
          </a:xfrm>
        </p:grpSpPr>
        <p:sp>
          <p:nvSpPr>
            <p:cNvPr id="374" name="Google Shape;374;p49"/>
            <p:cNvSpPr/>
            <p:nvPr/>
          </p:nvSpPr>
          <p:spPr>
            <a:xfrm>
              <a:off x="1895050" y="1957925"/>
              <a:ext cx="848700" cy="841500"/>
            </a:xfrm>
            <a:custGeom>
              <a:rect b="b" l="l" r="r" t="t"/>
              <a:pathLst>
                <a:path extrusionOk="0" h="33660" w="33948">
                  <a:moveTo>
                    <a:pt x="25692" y="1"/>
                  </a:moveTo>
                  <a:lnTo>
                    <a:pt x="1" y="33659"/>
                  </a:lnTo>
                  <a:lnTo>
                    <a:pt x="8256" y="33659"/>
                  </a:lnTo>
                  <a:lnTo>
                    <a:pt x="14492" y="25490"/>
                  </a:lnTo>
                  <a:lnTo>
                    <a:pt x="20727" y="33659"/>
                  </a:lnTo>
                  <a:lnTo>
                    <a:pt x="28983" y="33659"/>
                  </a:lnTo>
                  <a:lnTo>
                    <a:pt x="18620" y="20092"/>
                  </a:lnTo>
                  <a:lnTo>
                    <a:pt x="33948" y="1"/>
                  </a:lnTo>
                  <a:close/>
                </a:path>
              </a:pathLst>
            </a:custGeom>
            <a:solidFill>
              <a:srgbClr val="000000">
                <a:alpha val="16078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49"/>
            <p:cNvSpPr/>
            <p:nvPr/>
          </p:nvSpPr>
          <p:spPr>
            <a:xfrm>
              <a:off x="1895050" y="2120300"/>
              <a:ext cx="312500" cy="274975"/>
            </a:xfrm>
            <a:custGeom>
              <a:rect b="b" l="l" r="r" t="t"/>
              <a:pathLst>
                <a:path extrusionOk="0" h="10999" w="12500">
                  <a:moveTo>
                    <a:pt x="1" y="1"/>
                  </a:moveTo>
                  <a:lnTo>
                    <a:pt x="8372" y="10999"/>
                  </a:lnTo>
                  <a:lnTo>
                    <a:pt x="12500" y="5572"/>
                  </a:lnTo>
                  <a:lnTo>
                    <a:pt x="8285" y="1"/>
                  </a:lnTo>
                  <a:close/>
                </a:path>
              </a:pathLst>
            </a:custGeom>
            <a:solidFill>
              <a:srgbClr val="000000">
                <a:alpha val="16078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6" name="Google Shape;376;p49"/>
          <p:cNvGrpSpPr/>
          <p:nvPr/>
        </p:nvGrpSpPr>
        <p:grpSpPr>
          <a:xfrm>
            <a:off x="3742582" y="2309291"/>
            <a:ext cx="1180542" cy="1170611"/>
            <a:chOff x="1895050" y="1957925"/>
            <a:chExt cx="848700" cy="841500"/>
          </a:xfrm>
        </p:grpSpPr>
        <p:sp>
          <p:nvSpPr>
            <p:cNvPr id="377" name="Google Shape;377;p49"/>
            <p:cNvSpPr/>
            <p:nvPr/>
          </p:nvSpPr>
          <p:spPr>
            <a:xfrm>
              <a:off x="1895050" y="1957925"/>
              <a:ext cx="848700" cy="841500"/>
            </a:xfrm>
            <a:custGeom>
              <a:rect b="b" l="l" r="r" t="t"/>
              <a:pathLst>
                <a:path extrusionOk="0" h="33660" w="33948">
                  <a:moveTo>
                    <a:pt x="25692" y="1"/>
                  </a:moveTo>
                  <a:lnTo>
                    <a:pt x="1" y="33659"/>
                  </a:lnTo>
                  <a:lnTo>
                    <a:pt x="8256" y="33659"/>
                  </a:lnTo>
                  <a:lnTo>
                    <a:pt x="14492" y="25490"/>
                  </a:lnTo>
                  <a:lnTo>
                    <a:pt x="20727" y="33659"/>
                  </a:lnTo>
                  <a:lnTo>
                    <a:pt x="28983" y="33659"/>
                  </a:lnTo>
                  <a:lnTo>
                    <a:pt x="18620" y="20092"/>
                  </a:lnTo>
                  <a:lnTo>
                    <a:pt x="33948" y="1"/>
                  </a:lnTo>
                  <a:close/>
                </a:path>
              </a:pathLst>
            </a:custGeom>
            <a:solidFill>
              <a:srgbClr val="000000">
                <a:alpha val="16078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49"/>
            <p:cNvSpPr/>
            <p:nvPr/>
          </p:nvSpPr>
          <p:spPr>
            <a:xfrm>
              <a:off x="1895050" y="2120300"/>
              <a:ext cx="312500" cy="274975"/>
            </a:xfrm>
            <a:custGeom>
              <a:rect b="b" l="l" r="r" t="t"/>
              <a:pathLst>
                <a:path extrusionOk="0" h="10999" w="12500">
                  <a:moveTo>
                    <a:pt x="1" y="1"/>
                  </a:moveTo>
                  <a:lnTo>
                    <a:pt x="8372" y="10999"/>
                  </a:lnTo>
                  <a:lnTo>
                    <a:pt x="12500" y="5572"/>
                  </a:lnTo>
                  <a:lnTo>
                    <a:pt x="8285" y="1"/>
                  </a:lnTo>
                  <a:close/>
                </a:path>
              </a:pathLst>
            </a:custGeom>
            <a:solidFill>
              <a:srgbClr val="000000">
                <a:alpha val="16078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9" name="Google Shape;379;p49"/>
          <p:cNvGrpSpPr/>
          <p:nvPr/>
        </p:nvGrpSpPr>
        <p:grpSpPr>
          <a:xfrm>
            <a:off x="4620732" y="2804141"/>
            <a:ext cx="1180542" cy="1170611"/>
            <a:chOff x="1895050" y="1957925"/>
            <a:chExt cx="848700" cy="841500"/>
          </a:xfrm>
        </p:grpSpPr>
        <p:sp>
          <p:nvSpPr>
            <p:cNvPr id="380" name="Google Shape;380;p49"/>
            <p:cNvSpPr/>
            <p:nvPr/>
          </p:nvSpPr>
          <p:spPr>
            <a:xfrm>
              <a:off x="1895050" y="1957925"/>
              <a:ext cx="848700" cy="841500"/>
            </a:xfrm>
            <a:custGeom>
              <a:rect b="b" l="l" r="r" t="t"/>
              <a:pathLst>
                <a:path extrusionOk="0" h="33660" w="33948">
                  <a:moveTo>
                    <a:pt x="25692" y="1"/>
                  </a:moveTo>
                  <a:lnTo>
                    <a:pt x="1" y="33659"/>
                  </a:lnTo>
                  <a:lnTo>
                    <a:pt x="8256" y="33659"/>
                  </a:lnTo>
                  <a:lnTo>
                    <a:pt x="14492" y="25490"/>
                  </a:lnTo>
                  <a:lnTo>
                    <a:pt x="20727" y="33659"/>
                  </a:lnTo>
                  <a:lnTo>
                    <a:pt x="28983" y="33659"/>
                  </a:lnTo>
                  <a:lnTo>
                    <a:pt x="18620" y="20092"/>
                  </a:lnTo>
                  <a:lnTo>
                    <a:pt x="33948" y="1"/>
                  </a:lnTo>
                  <a:close/>
                </a:path>
              </a:pathLst>
            </a:custGeom>
            <a:solidFill>
              <a:srgbClr val="000000">
                <a:alpha val="16078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49"/>
            <p:cNvSpPr/>
            <p:nvPr/>
          </p:nvSpPr>
          <p:spPr>
            <a:xfrm>
              <a:off x="1895050" y="2120300"/>
              <a:ext cx="312500" cy="274975"/>
            </a:xfrm>
            <a:custGeom>
              <a:rect b="b" l="l" r="r" t="t"/>
              <a:pathLst>
                <a:path extrusionOk="0" h="10999" w="12500">
                  <a:moveTo>
                    <a:pt x="1" y="1"/>
                  </a:moveTo>
                  <a:lnTo>
                    <a:pt x="8372" y="10999"/>
                  </a:lnTo>
                  <a:lnTo>
                    <a:pt x="12500" y="5572"/>
                  </a:lnTo>
                  <a:lnTo>
                    <a:pt x="8285" y="1"/>
                  </a:lnTo>
                  <a:close/>
                </a:path>
              </a:pathLst>
            </a:custGeom>
            <a:solidFill>
              <a:srgbClr val="000000">
                <a:alpha val="16078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2" name="Google Shape;382;p49"/>
          <p:cNvGrpSpPr/>
          <p:nvPr/>
        </p:nvGrpSpPr>
        <p:grpSpPr>
          <a:xfrm>
            <a:off x="759632" y="3417466"/>
            <a:ext cx="1180542" cy="1170611"/>
            <a:chOff x="1895050" y="1957925"/>
            <a:chExt cx="848700" cy="841500"/>
          </a:xfrm>
        </p:grpSpPr>
        <p:sp>
          <p:nvSpPr>
            <p:cNvPr id="383" name="Google Shape;383;p49"/>
            <p:cNvSpPr/>
            <p:nvPr/>
          </p:nvSpPr>
          <p:spPr>
            <a:xfrm>
              <a:off x="1895050" y="1957925"/>
              <a:ext cx="848700" cy="841500"/>
            </a:xfrm>
            <a:custGeom>
              <a:rect b="b" l="l" r="r" t="t"/>
              <a:pathLst>
                <a:path extrusionOk="0" h="33660" w="33948">
                  <a:moveTo>
                    <a:pt x="25692" y="1"/>
                  </a:moveTo>
                  <a:lnTo>
                    <a:pt x="1" y="33659"/>
                  </a:lnTo>
                  <a:lnTo>
                    <a:pt x="8256" y="33659"/>
                  </a:lnTo>
                  <a:lnTo>
                    <a:pt x="14492" y="25490"/>
                  </a:lnTo>
                  <a:lnTo>
                    <a:pt x="20727" y="33659"/>
                  </a:lnTo>
                  <a:lnTo>
                    <a:pt x="28983" y="33659"/>
                  </a:lnTo>
                  <a:lnTo>
                    <a:pt x="18620" y="20092"/>
                  </a:lnTo>
                  <a:lnTo>
                    <a:pt x="33948" y="1"/>
                  </a:lnTo>
                  <a:close/>
                </a:path>
              </a:pathLst>
            </a:custGeom>
            <a:solidFill>
              <a:srgbClr val="000000">
                <a:alpha val="16078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49"/>
            <p:cNvSpPr/>
            <p:nvPr/>
          </p:nvSpPr>
          <p:spPr>
            <a:xfrm>
              <a:off x="1895050" y="2120300"/>
              <a:ext cx="312500" cy="274975"/>
            </a:xfrm>
            <a:custGeom>
              <a:rect b="b" l="l" r="r" t="t"/>
              <a:pathLst>
                <a:path extrusionOk="0" h="10999" w="12500">
                  <a:moveTo>
                    <a:pt x="1" y="1"/>
                  </a:moveTo>
                  <a:lnTo>
                    <a:pt x="8372" y="10999"/>
                  </a:lnTo>
                  <a:lnTo>
                    <a:pt x="12500" y="5572"/>
                  </a:lnTo>
                  <a:lnTo>
                    <a:pt x="8285" y="1"/>
                  </a:lnTo>
                  <a:close/>
                </a:path>
              </a:pathLst>
            </a:custGeom>
            <a:solidFill>
              <a:srgbClr val="000000">
                <a:alpha val="16078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5" name="Google Shape;385;p49"/>
          <p:cNvGrpSpPr/>
          <p:nvPr/>
        </p:nvGrpSpPr>
        <p:grpSpPr>
          <a:xfrm>
            <a:off x="1609907" y="3940191"/>
            <a:ext cx="1180542" cy="1170611"/>
            <a:chOff x="1895050" y="1957925"/>
            <a:chExt cx="848700" cy="841500"/>
          </a:xfrm>
        </p:grpSpPr>
        <p:sp>
          <p:nvSpPr>
            <p:cNvPr id="386" name="Google Shape;386;p49"/>
            <p:cNvSpPr/>
            <p:nvPr/>
          </p:nvSpPr>
          <p:spPr>
            <a:xfrm>
              <a:off x="1895050" y="1957925"/>
              <a:ext cx="848700" cy="841500"/>
            </a:xfrm>
            <a:custGeom>
              <a:rect b="b" l="l" r="r" t="t"/>
              <a:pathLst>
                <a:path extrusionOk="0" h="33660" w="33948">
                  <a:moveTo>
                    <a:pt x="25692" y="1"/>
                  </a:moveTo>
                  <a:lnTo>
                    <a:pt x="1" y="33659"/>
                  </a:lnTo>
                  <a:lnTo>
                    <a:pt x="8256" y="33659"/>
                  </a:lnTo>
                  <a:lnTo>
                    <a:pt x="14492" y="25490"/>
                  </a:lnTo>
                  <a:lnTo>
                    <a:pt x="20727" y="33659"/>
                  </a:lnTo>
                  <a:lnTo>
                    <a:pt x="28983" y="33659"/>
                  </a:lnTo>
                  <a:lnTo>
                    <a:pt x="18620" y="20092"/>
                  </a:lnTo>
                  <a:lnTo>
                    <a:pt x="33948" y="1"/>
                  </a:lnTo>
                  <a:close/>
                </a:path>
              </a:pathLst>
            </a:custGeom>
            <a:solidFill>
              <a:srgbClr val="000000">
                <a:alpha val="16078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49"/>
            <p:cNvSpPr/>
            <p:nvPr/>
          </p:nvSpPr>
          <p:spPr>
            <a:xfrm>
              <a:off x="1895050" y="2120300"/>
              <a:ext cx="312500" cy="274975"/>
            </a:xfrm>
            <a:custGeom>
              <a:rect b="b" l="l" r="r" t="t"/>
              <a:pathLst>
                <a:path extrusionOk="0" h="10999" w="12500">
                  <a:moveTo>
                    <a:pt x="1" y="1"/>
                  </a:moveTo>
                  <a:lnTo>
                    <a:pt x="8372" y="10999"/>
                  </a:lnTo>
                  <a:lnTo>
                    <a:pt x="12500" y="5572"/>
                  </a:lnTo>
                  <a:lnTo>
                    <a:pt x="8285" y="1"/>
                  </a:lnTo>
                  <a:close/>
                </a:path>
              </a:pathLst>
            </a:custGeom>
            <a:solidFill>
              <a:srgbClr val="000000">
                <a:alpha val="16078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88" name="Google Shape;388;p49"/>
          <p:cNvGrpSpPr/>
          <p:nvPr/>
        </p:nvGrpSpPr>
        <p:grpSpPr>
          <a:xfrm>
            <a:off x="3554407" y="3626566"/>
            <a:ext cx="1180542" cy="1170611"/>
            <a:chOff x="1895050" y="1957925"/>
            <a:chExt cx="848700" cy="841500"/>
          </a:xfrm>
        </p:grpSpPr>
        <p:sp>
          <p:nvSpPr>
            <p:cNvPr id="389" name="Google Shape;389;p49"/>
            <p:cNvSpPr/>
            <p:nvPr/>
          </p:nvSpPr>
          <p:spPr>
            <a:xfrm>
              <a:off x="1895050" y="1957925"/>
              <a:ext cx="848700" cy="841500"/>
            </a:xfrm>
            <a:custGeom>
              <a:rect b="b" l="l" r="r" t="t"/>
              <a:pathLst>
                <a:path extrusionOk="0" h="33660" w="33948">
                  <a:moveTo>
                    <a:pt x="25692" y="1"/>
                  </a:moveTo>
                  <a:lnTo>
                    <a:pt x="1" y="33659"/>
                  </a:lnTo>
                  <a:lnTo>
                    <a:pt x="8256" y="33659"/>
                  </a:lnTo>
                  <a:lnTo>
                    <a:pt x="14492" y="25490"/>
                  </a:lnTo>
                  <a:lnTo>
                    <a:pt x="20727" y="33659"/>
                  </a:lnTo>
                  <a:lnTo>
                    <a:pt x="28983" y="33659"/>
                  </a:lnTo>
                  <a:lnTo>
                    <a:pt x="18620" y="20092"/>
                  </a:lnTo>
                  <a:lnTo>
                    <a:pt x="33948" y="1"/>
                  </a:lnTo>
                  <a:close/>
                </a:path>
              </a:pathLst>
            </a:custGeom>
            <a:solidFill>
              <a:srgbClr val="000000">
                <a:alpha val="16078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49"/>
            <p:cNvSpPr/>
            <p:nvPr/>
          </p:nvSpPr>
          <p:spPr>
            <a:xfrm>
              <a:off x="1895050" y="2120300"/>
              <a:ext cx="312500" cy="274975"/>
            </a:xfrm>
            <a:custGeom>
              <a:rect b="b" l="l" r="r" t="t"/>
              <a:pathLst>
                <a:path extrusionOk="0" h="10999" w="12500">
                  <a:moveTo>
                    <a:pt x="1" y="1"/>
                  </a:moveTo>
                  <a:lnTo>
                    <a:pt x="8372" y="10999"/>
                  </a:lnTo>
                  <a:lnTo>
                    <a:pt x="12500" y="5572"/>
                  </a:lnTo>
                  <a:lnTo>
                    <a:pt x="8285" y="1"/>
                  </a:lnTo>
                  <a:close/>
                </a:path>
              </a:pathLst>
            </a:custGeom>
            <a:solidFill>
              <a:srgbClr val="000000">
                <a:alpha val="16078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1" name="Google Shape;391;p49"/>
          <p:cNvSpPr/>
          <p:nvPr/>
        </p:nvSpPr>
        <p:spPr>
          <a:xfrm>
            <a:off x="6975" y="2941125"/>
            <a:ext cx="1052400" cy="1191800"/>
          </a:xfrm>
          <a:custGeom>
            <a:rect b="b" l="l" r="r" t="t"/>
            <a:pathLst>
              <a:path extrusionOk="0" h="47672" w="42096">
                <a:moveTo>
                  <a:pt x="31502" y="0"/>
                </a:moveTo>
                <a:lnTo>
                  <a:pt x="42096" y="0"/>
                </a:lnTo>
                <a:lnTo>
                  <a:pt x="22023" y="28157"/>
                </a:lnTo>
                <a:lnTo>
                  <a:pt x="35962" y="47114"/>
                </a:lnTo>
                <a:lnTo>
                  <a:pt x="23975" y="47114"/>
                </a:lnTo>
                <a:lnTo>
                  <a:pt x="15333" y="37078"/>
                </a:lnTo>
                <a:lnTo>
                  <a:pt x="6691" y="47114"/>
                </a:lnTo>
                <a:lnTo>
                  <a:pt x="0" y="47672"/>
                </a:lnTo>
                <a:lnTo>
                  <a:pt x="0" y="40702"/>
                </a:lnTo>
                <a:close/>
              </a:path>
            </a:pathLst>
          </a:custGeom>
          <a:solidFill>
            <a:srgbClr val="000000">
              <a:alpha val="16078"/>
            </a:srgbClr>
          </a:solidFill>
          <a:ln>
            <a:noFill/>
          </a:ln>
        </p:spPr>
      </p:sp>
      <p:sp>
        <p:nvSpPr>
          <p:cNvPr id="392" name="Google Shape;392;p49"/>
          <p:cNvSpPr/>
          <p:nvPr/>
        </p:nvSpPr>
        <p:spPr>
          <a:xfrm>
            <a:off x="6975" y="3185075"/>
            <a:ext cx="313625" cy="362400"/>
          </a:xfrm>
          <a:custGeom>
            <a:rect b="b" l="l" r="r" t="t"/>
            <a:pathLst>
              <a:path extrusionOk="0" h="14496" w="12545">
                <a:moveTo>
                  <a:pt x="0" y="0"/>
                </a:moveTo>
                <a:lnTo>
                  <a:pt x="6691" y="0"/>
                </a:lnTo>
                <a:lnTo>
                  <a:pt x="12545" y="7248"/>
                </a:lnTo>
                <a:lnTo>
                  <a:pt x="6691" y="14496"/>
                </a:lnTo>
                <a:lnTo>
                  <a:pt x="0" y="6412"/>
                </a:lnTo>
                <a:close/>
              </a:path>
            </a:pathLst>
          </a:custGeom>
          <a:solidFill>
            <a:srgbClr val="000000">
              <a:alpha val="16078"/>
            </a:srgbClr>
          </a:solidFill>
          <a:ln>
            <a:noFill/>
          </a:ln>
        </p:spPr>
      </p:sp>
      <p:sp>
        <p:nvSpPr>
          <p:cNvPr id="393" name="Google Shape;393;p49"/>
          <p:cNvSpPr/>
          <p:nvPr/>
        </p:nvSpPr>
        <p:spPr>
          <a:xfrm>
            <a:off x="0" y="2404475"/>
            <a:ext cx="188175" cy="216050"/>
          </a:xfrm>
          <a:custGeom>
            <a:rect b="b" l="l" r="r" t="t"/>
            <a:pathLst>
              <a:path extrusionOk="0" h="8642" w="7527">
                <a:moveTo>
                  <a:pt x="279" y="0"/>
                </a:moveTo>
                <a:lnTo>
                  <a:pt x="7527" y="0"/>
                </a:lnTo>
                <a:lnTo>
                  <a:pt x="0" y="8642"/>
                </a:lnTo>
                <a:close/>
              </a:path>
            </a:pathLst>
          </a:custGeom>
          <a:solidFill>
            <a:srgbClr val="000000">
              <a:alpha val="16078"/>
            </a:srgbClr>
          </a:solidFill>
          <a:ln>
            <a:noFill/>
          </a:ln>
        </p:spPr>
      </p:sp>
      <p:sp>
        <p:nvSpPr>
          <p:cNvPr id="394" name="Google Shape;394;p49"/>
          <p:cNvSpPr/>
          <p:nvPr/>
        </p:nvSpPr>
        <p:spPr>
          <a:xfrm>
            <a:off x="0" y="4230500"/>
            <a:ext cx="885125" cy="919975"/>
          </a:xfrm>
          <a:custGeom>
            <a:rect b="b" l="l" r="r" t="t"/>
            <a:pathLst>
              <a:path extrusionOk="0" h="36799" w="35405">
                <a:moveTo>
                  <a:pt x="836" y="31502"/>
                </a:moveTo>
                <a:lnTo>
                  <a:pt x="23696" y="0"/>
                </a:lnTo>
                <a:lnTo>
                  <a:pt x="35405" y="0"/>
                </a:lnTo>
                <a:lnTo>
                  <a:pt x="13939" y="29272"/>
                </a:lnTo>
                <a:lnTo>
                  <a:pt x="20351" y="36799"/>
                </a:lnTo>
                <a:lnTo>
                  <a:pt x="0" y="36799"/>
                </a:lnTo>
                <a:close/>
              </a:path>
            </a:pathLst>
          </a:custGeom>
          <a:solidFill>
            <a:srgbClr val="000000">
              <a:alpha val="16078"/>
            </a:srgbClr>
          </a:solidFill>
          <a:ln>
            <a:noFill/>
          </a:ln>
        </p:spPr>
      </p:sp>
      <p:sp>
        <p:nvSpPr>
          <p:cNvPr id="395" name="Google Shape;395;p49"/>
          <p:cNvSpPr/>
          <p:nvPr/>
        </p:nvSpPr>
        <p:spPr>
          <a:xfrm>
            <a:off x="4641700" y="4181700"/>
            <a:ext cx="1010575" cy="961800"/>
          </a:xfrm>
          <a:custGeom>
            <a:rect b="b" l="l" r="r" t="t"/>
            <a:pathLst>
              <a:path extrusionOk="0" h="38472" w="40423">
                <a:moveTo>
                  <a:pt x="28435" y="0"/>
                </a:moveTo>
                <a:lnTo>
                  <a:pt x="40423" y="0"/>
                </a:lnTo>
                <a:lnTo>
                  <a:pt x="19793" y="28436"/>
                </a:lnTo>
                <a:lnTo>
                  <a:pt x="27599" y="38472"/>
                </a:lnTo>
                <a:lnTo>
                  <a:pt x="15612" y="38472"/>
                </a:lnTo>
                <a:lnTo>
                  <a:pt x="13660" y="35963"/>
                </a:lnTo>
                <a:lnTo>
                  <a:pt x="11430" y="38472"/>
                </a:lnTo>
                <a:lnTo>
                  <a:pt x="0" y="38193"/>
                </a:lnTo>
                <a:close/>
              </a:path>
            </a:pathLst>
          </a:custGeom>
          <a:solidFill>
            <a:srgbClr val="000000">
              <a:alpha val="16078"/>
            </a:srgbClr>
          </a:solidFill>
          <a:ln>
            <a:noFill/>
          </a:ln>
        </p:spPr>
      </p:sp>
      <p:sp>
        <p:nvSpPr>
          <p:cNvPr id="396" name="Google Shape;396;p49"/>
          <p:cNvSpPr/>
          <p:nvPr/>
        </p:nvSpPr>
        <p:spPr>
          <a:xfrm>
            <a:off x="4467450" y="4411700"/>
            <a:ext cx="404250" cy="376350"/>
          </a:xfrm>
          <a:custGeom>
            <a:rect b="b" l="l" r="r" t="t"/>
            <a:pathLst>
              <a:path extrusionOk="0" h="15054" w="16170">
                <a:moveTo>
                  <a:pt x="0" y="0"/>
                </a:moveTo>
                <a:lnTo>
                  <a:pt x="10873" y="0"/>
                </a:lnTo>
                <a:lnTo>
                  <a:pt x="16170" y="7806"/>
                </a:lnTo>
                <a:lnTo>
                  <a:pt x="11152" y="15054"/>
                </a:lnTo>
                <a:close/>
              </a:path>
            </a:pathLst>
          </a:custGeom>
          <a:solidFill>
            <a:srgbClr val="000000">
              <a:alpha val="16078"/>
            </a:srgbClr>
          </a:solidFill>
          <a:ln>
            <a:noFill/>
          </a:ln>
        </p:spPr>
      </p:sp>
      <p:sp>
        <p:nvSpPr>
          <p:cNvPr id="397" name="Google Shape;397;p49"/>
          <p:cNvSpPr/>
          <p:nvPr/>
        </p:nvSpPr>
        <p:spPr>
          <a:xfrm>
            <a:off x="2920225" y="4495325"/>
            <a:ext cx="752700" cy="641200"/>
          </a:xfrm>
          <a:custGeom>
            <a:rect b="b" l="l" r="r" t="t"/>
            <a:pathLst>
              <a:path extrusionOk="0" h="25648" w="30108">
                <a:moveTo>
                  <a:pt x="19793" y="279"/>
                </a:moveTo>
                <a:lnTo>
                  <a:pt x="30108" y="0"/>
                </a:lnTo>
                <a:lnTo>
                  <a:pt x="11988" y="25369"/>
                </a:lnTo>
                <a:lnTo>
                  <a:pt x="0" y="25648"/>
                </a:lnTo>
                <a:close/>
              </a:path>
            </a:pathLst>
          </a:custGeom>
          <a:solidFill>
            <a:srgbClr val="000000">
              <a:alpha val="16078"/>
            </a:srgbClr>
          </a:solidFill>
          <a:ln>
            <a:noFill/>
          </a:ln>
        </p:spPr>
      </p:sp>
      <p:sp>
        <p:nvSpPr>
          <p:cNvPr id="398" name="Google Shape;398;p49"/>
          <p:cNvSpPr/>
          <p:nvPr/>
        </p:nvSpPr>
        <p:spPr>
          <a:xfrm>
            <a:off x="1198750" y="4781095"/>
            <a:ext cx="592425" cy="376350"/>
          </a:xfrm>
          <a:custGeom>
            <a:rect b="b" l="l" r="r" t="t"/>
            <a:pathLst>
              <a:path extrusionOk="0" h="15054" w="23697">
                <a:moveTo>
                  <a:pt x="11988" y="0"/>
                </a:moveTo>
                <a:lnTo>
                  <a:pt x="23697" y="278"/>
                </a:lnTo>
                <a:lnTo>
                  <a:pt x="11709" y="15054"/>
                </a:lnTo>
                <a:lnTo>
                  <a:pt x="0" y="14775"/>
                </a:lnTo>
                <a:close/>
              </a:path>
            </a:pathLst>
          </a:custGeom>
          <a:solidFill>
            <a:srgbClr val="000000">
              <a:alpha val="16078"/>
            </a:srgbClr>
          </a:solidFill>
          <a:ln>
            <a:noFill/>
          </a:ln>
        </p:spPr>
      </p:sp>
      <p:sp>
        <p:nvSpPr>
          <p:cNvPr id="399" name="Google Shape;399;p49"/>
          <p:cNvSpPr/>
          <p:nvPr/>
        </p:nvSpPr>
        <p:spPr>
          <a:xfrm>
            <a:off x="4160800" y="4983200"/>
            <a:ext cx="432100" cy="167275"/>
          </a:xfrm>
          <a:custGeom>
            <a:rect b="b" l="l" r="r" t="t"/>
            <a:pathLst>
              <a:path extrusionOk="0" h="6691" w="17284">
                <a:moveTo>
                  <a:pt x="5018" y="0"/>
                </a:moveTo>
                <a:lnTo>
                  <a:pt x="17284" y="0"/>
                </a:lnTo>
                <a:lnTo>
                  <a:pt x="11988" y="6691"/>
                </a:lnTo>
                <a:lnTo>
                  <a:pt x="0" y="6412"/>
                </a:lnTo>
                <a:close/>
              </a:path>
            </a:pathLst>
          </a:custGeom>
          <a:solidFill>
            <a:srgbClr val="000000">
              <a:alpha val="16078"/>
            </a:srgbClr>
          </a:solidFill>
          <a:ln>
            <a:noFill/>
          </a:ln>
        </p:spPr>
      </p:sp>
      <p:sp>
        <p:nvSpPr>
          <p:cNvPr id="400" name="Google Shape;400;p49"/>
          <p:cNvSpPr/>
          <p:nvPr/>
        </p:nvSpPr>
        <p:spPr>
          <a:xfrm>
            <a:off x="2516000" y="4711400"/>
            <a:ext cx="439075" cy="390275"/>
          </a:xfrm>
          <a:custGeom>
            <a:rect b="b" l="l" r="r" t="t"/>
            <a:pathLst>
              <a:path extrusionOk="0" h="15611" w="17563">
                <a:moveTo>
                  <a:pt x="0" y="0"/>
                </a:moveTo>
                <a:lnTo>
                  <a:pt x="11709" y="836"/>
                </a:lnTo>
                <a:lnTo>
                  <a:pt x="17563" y="8921"/>
                </a:lnTo>
                <a:lnTo>
                  <a:pt x="11430" y="15611"/>
                </a:lnTo>
                <a:close/>
              </a:path>
            </a:pathLst>
          </a:custGeom>
          <a:solidFill>
            <a:srgbClr val="000000">
              <a:alpha val="16078"/>
            </a:srgbClr>
          </a:solidFill>
          <a:ln>
            <a:noFill/>
          </a:ln>
        </p:spPr>
      </p:sp>
      <p:sp>
        <p:nvSpPr>
          <p:cNvPr id="401" name="Google Shape;401;p49"/>
          <p:cNvSpPr/>
          <p:nvPr/>
        </p:nvSpPr>
        <p:spPr>
          <a:xfrm>
            <a:off x="3924300" y="-6975"/>
            <a:ext cx="5247600" cy="5157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" name="Google Shape;402;p49"/>
          <p:cNvSpPr/>
          <p:nvPr/>
        </p:nvSpPr>
        <p:spPr>
          <a:xfrm>
            <a:off x="0" y="4523225"/>
            <a:ext cx="125450" cy="299675"/>
          </a:xfrm>
          <a:custGeom>
            <a:rect b="b" l="l" r="r" t="t"/>
            <a:pathLst>
              <a:path extrusionOk="0" h="11987" w="5018">
                <a:moveTo>
                  <a:pt x="0" y="0"/>
                </a:moveTo>
                <a:lnTo>
                  <a:pt x="5018" y="6133"/>
                </a:lnTo>
                <a:lnTo>
                  <a:pt x="279" y="11987"/>
                </a:lnTo>
                <a:close/>
              </a:path>
            </a:pathLst>
          </a:custGeom>
          <a:solidFill>
            <a:srgbClr val="000000">
              <a:alpha val="16078"/>
            </a:srgbClr>
          </a:solidFill>
          <a:ln>
            <a:noFill/>
          </a:ln>
        </p:spPr>
      </p:sp>
      <p:sp>
        <p:nvSpPr>
          <p:cNvPr id="403" name="Google Shape;403;p49"/>
          <p:cNvSpPr/>
          <p:nvPr/>
        </p:nvSpPr>
        <p:spPr>
          <a:xfrm>
            <a:off x="599375" y="4997145"/>
            <a:ext cx="397275" cy="153325"/>
          </a:xfrm>
          <a:custGeom>
            <a:rect b="b" l="l" r="r" t="t"/>
            <a:pathLst>
              <a:path extrusionOk="0" h="6133" w="15891">
                <a:moveTo>
                  <a:pt x="0" y="0"/>
                </a:moveTo>
                <a:lnTo>
                  <a:pt x="11430" y="279"/>
                </a:lnTo>
                <a:lnTo>
                  <a:pt x="15891" y="6133"/>
                </a:lnTo>
                <a:lnTo>
                  <a:pt x="2788" y="6133"/>
                </a:lnTo>
                <a:close/>
              </a:path>
            </a:pathLst>
          </a:custGeom>
          <a:solidFill>
            <a:srgbClr val="000000">
              <a:alpha val="16078"/>
            </a:srgbClr>
          </a:solidFill>
          <a:ln>
            <a:noFill/>
          </a:ln>
        </p:spPr>
      </p:sp>
      <p:pic>
        <p:nvPicPr>
          <p:cNvPr id="404" name="Google Shape;404;p49"/>
          <p:cNvPicPr preferRelativeResize="0"/>
          <p:nvPr/>
        </p:nvPicPr>
        <p:blipFill rotWithShape="1">
          <a:blip r:embed="rId2">
            <a:alphaModFix/>
          </a:blip>
          <a:srcRect b="2262" l="0" r="0" t="2262"/>
          <a:stretch/>
        </p:blipFill>
        <p:spPr>
          <a:xfrm>
            <a:off x="8000994" y="4419650"/>
            <a:ext cx="953851" cy="495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dy Slide: B Grid 1">
  <p:cSld name="CUSTOM_2_1_1"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50"/>
          <p:cNvSpPr/>
          <p:nvPr/>
        </p:nvSpPr>
        <p:spPr>
          <a:xfrm>
            <a:off x="5" y="-13950"/>
            <a:ext cx="9144000" cy="2620500"/>
          </a:xfrm>
          <a:prstGeom prst="rect">
            <a:avLst/>
          </a:prstGeom>
          <a:solidFill>
            <a:srgbClr val="1946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07" name="Google Shape;407;p50"/>
          <p:cNvGrpSpPr/>
          <p:nvPr/>
        </p:nvGrpSpPr>
        <p:grpSpPr>
          <a:xfrm>
            <a:off x="6226435" y="48025"/>
            <a:ext cx="1180542" cy="1170611"/>
            <a:chOff x="1910081" y="1957925"/>
            <a:chExt cx="848700" cy="841500"/>
          </a:xfrm>
        </p:grpSpPr>
        <p:sp>
          <p:nvSpPr>
            <p:cNvPr id="408" name="Google Shape;408;p50"/>
            <p:cNvSpPr/>
            <p:nvPr/>
          </p:nvSpPr>
          <p:spPr>
            <a:xfrm>
              <a:off x="1910081" y="1957925"/>
              <a:ext cx="848700" cy="841500"/>
            </a:xfrm>
            <a:custGeom>
              <a:rect b="b" l="l" r="r" t="t"/>
              <a:pathLst>
                <a:path extrusionOk="0" h="33660" w="33948">
                  <a:moveTo>
                    <a:pt x="25692" y="1"/>
                  </a:moveTo>
                  <a:lnTo>
                    <a:pt x="1" y="33659"/>
                  </a:lnTo>
                  <a:lnTo>
                    <a:pt x="8256" y="33659"/>
                  </a:lnTo>
                  <a:lnTo>
                    <a:pt x="14492" y="25490"/>
                  </a:lnTo>
                  <a:lnTo>
                    <a:pt x="20727" y="33659"/>
                  </a:lnTo>
                  <a:lnTo>
                    <a:pt x="28983" y="33659"/>
                  </a:lnTo>
                  <a:lnTo>
                    <a:pt x="18620" y="20092"/>
                  </a:lnTo>
                  <a:lnTo>
                    <a:pt x="33948" y="1"/>
                  </a:lnTo>
                  <a:close/>
                </a:path>
              </a:pathLst>
            </a:custGeom>
            <a:solidFill>
              <a:srgbClr val="000000">
                <a:alpha val="16078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50"/>
            <p:cNvSpPr/>
            <p:nvPr/>
          </p:nvSpPr>
          <p:spPr>
            <a:xfrm>
              <a:off x="1910081" y="2120300"/>
              <a:ext cx="312500" cy="274975"/>
            </a:xfrm>
            <a:custGeom>
              <a:rect b="b" l="l" r="r" t="t"/>
              <a:pathLst>
                <a:path extrusionOk="0" h="10999" w="12500">
                  <a:moveTo>
                    <a:pt x="1" y="1"/>
                  </a:moveTo>
                  <a:lnTo>
                    <a:pt x="8372" y="10999"/>
                  </a:lnTo>
                  <a:lnTo>
                    <a:pt x="12500" y="5572"/>
                  </a:lnTo>
                  <a:lnTo>
                    <a:pt x="8285" y="1"/>
                  </a:lnTo>
                  <a:close/>
                </a:path>
              </a:pathLst>
            </a:custGeom>
            <a:solidFill>
              <a:srgbClr val="000000">
                <a:alpha val="16078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0" name="Google Shape;410;p50"/>
          <p:cNvSpPr/>
          <p:nvPr/>
        </p:nvSpPr>
        <p:spPr>
          <a:xfrm>
            <a:off x="-6975" y="-6975"/>
            <a:ext cx="487875" cy="501800"/>
          </a:xfrm>
          <a:custGeom>
            <a:rect b="b" l="l" r="r" t="t"/>
            <a:pathLst>
              <a:path extrusionOk="0" h="20072" w="19515">
                <a:moveTo>
                  <a:pt x="5018" y="0"/>
                </a:moveTo>
                <a:lnTo>
                  <a:pt x="19515" y="20072"/>
                </a:lnTo>
                <a:lnTo>
                  <a:pt x="8085" y="20072"/>
                </a:lnTo>
                <a:lnTo>
                  <a:pt x="279" y="9758"/>
                </a:lnTo>
                <a:lnTo>
                  <a:pt x="0" y="279"/>
                </a:lnTo>
                <a:close/>
              </a:path>
            </a:pathLst>
          </a:custGeom>
          <a:solidFill>
            <a:srgbClr val="000000">
              <a:alpha val="16078"/>
            </a:srgbClr>
          </a:solidFill>
          <a:ln>
            <a:noFill/>
          </a:ln>
        </p:spPr>
      </p:sp>
      <p:sp>
        <p:nvSpPr>
          <p:cNvPr id="411" name="Google Shape;411;p50"/>
          <p:cNvSpPr/>
          <p:nvPr/>
        </p:nvSpPr>
        <p:spPr>
          <a:xfrm>
            <a:off x="376350" y="76675"/>
            <a:ext cx="418175" cy="383325"/>
          </a:xfrm>
          <a:custGeom>
            <a:rect b="b" l="l" r="r" t="t"/>
            <a:pathLst>
              <a:path extrusionOk="0" h="15333" w="16727">
                <a:moveTo>
                  <a:pt x="0" y="278"/>
                </a:moveTo>
                <a:lnTo>
                  <a:pt x="11151" y="0"/>
                </a:lnTo>
                <a:lnTo>
                  <a:pt x="16727" y="7805"/>
                </a:lnTo>
                <a:lnTo>
                  <a:pt x="10873" y="15333"/>
                </a:lnTo>
                <a:close/>
              </a:path>
            </a:pathLst>
          </a:custGeom>
          <a:solidFill>
            <a:srgbClr val="000000">
              <a:alpha val="16078"/>
            </a:srgbClr>
          </a:solidFill>
          <a:ln>
            <a:noFill/>
          </a:ln>
        </p:spPr>
      </p:sp>
      <p:sp>
        <p:nvSpPr>
          <p:cNvPr id="412" name="Google Shape;412;p50"/>
          <p:cNvSpPr/>
          <p:nvPr/>
        </p:nvSpPr>
        <p:spPr>
          <a:xfrm>
            <a:off x="418175" y="-13950"/>
            <a:ext cx="1031475" cy="968775"/>
          </a:xfrm>
          <a:custGeom>
            <a:rect b="b" l="l" r="r" t="t"/>
            <a:pathLst>
              <a:path extrusionOk="0" h="38751" w="41259">
                <a:moveTo>
                  <a:pt x="0" y="38751"/>
                </a:moveTo>
                <a:lnTo>
                  <a:pt x="28993" y="0"/>
                </a:lnTo>
                <a:lnTo>
                  <a:pt x="41259" y="279"/>
                </a:lnTo>
                <a:lnTo>
                  <a:pt x="24811" y="22860"/>
                </a:lnTo>
                <a:lnTo>
                  <a:pt x="34290" y="34569"/>
                </a:lnTo>
                <a:lnTo>
                  <a:pt x="21745" y="37078"/>
                </a:lnTo>
                <a:lnTo>
                  <a:pt x="18399" y="30945"/>
                </a:lnTo>
                <a:lnTo>
                  <a:pt x="12266" y="38751"/>
                </a:lnTo>
                <a:close/>
              </a:path>
            </a:pathLst>
          </a:custGeom>
          <a:solidFill>
            <a:srgbClr val="000000">
              <a:alpha val="16078"/>
            </a:srgbClr>
          </a:solidFill>
          <a:ln>
            <a:noFill/>
          </a:ln>
        </p:spPr>
      </p:sp>
      <p:sp>
        <p:nvSpPr>
          <p:cNvPr id="413" name="Google Shape;413;p50"/>
          <p:cNvSpPr/>
          <p:nvPr/>
        </p:nvSpPr>
        <p:spPr>
          <a:xfrm>
            <a:off x="1428750" y="0"/>
            <a:ext cx="446050" cy="181200"/>
          </a:xfrm>
          <a:custGeom>
            <a:rect b="b" l="l" r="r" t="t"/>
            <a:pathLst>
              <a:path extrusionOk="0" h="7248" w="17842">
                <a:moveTo>
                  <a:pt x="5297" y="0"/>
                </a:moveTo>
                <a:lnTo>
                  <a:pt x="0" y="7248"/>
                </a:lnTo>
                <a:lnTo>
                  <a:pt x="12266" y="7248"/>
                </a:lnTo>
                <a:lnTo>
                  <a:pt x="17842" y="0"/>
                </a:lnTo>
                <a:close/>
              </a:path>
            </a:pathLst>
          </a:custGeom>
          <a:solidFill>
            <a:srgbClr val="000000">
              <a:alpha val="16078"/>
            </a:srgbClr>
          </a:solidFill>
          <a:ln>
            <a:noFill/>
          </a:ln>
        </p:spPr>
      </p:sp>
      <p:sp>
        <p:nvSpPr>
          <p:cNvPr id="414" name="Google Shape;414;p50"/>
          <p:cNvSpPr/>
          <p:nvPr/>
        </p:nvSpPr>
        <p:spPr>
          <a:xfrm>
            <a:off x="2021150" y="0"/>
            <a:ext cx="425150" cy="181200"/>
          </a:xfrm>
          <a:custGeom>
            <a:rect b="b" l="l" r="r" t="t"/>
            <a:pathLst>
              <a:path extrusionOk="0" h="7248" w="17006">
                <a:moveTo>
                  <a:pt x="0" y="0"/>
                </a:moveTo>
                <a:lnTo>
                  <a:pt x="5018" y="7248"/>
                </a:lnTo>
                <a:lnTo>
                  <a:pt x="17006" y="6970"/>
                </a:lnTo>
                <a:lnTo>
                  <a:pt x="11988" y="0"/>
                </a:lnTo>
                <a:close/>
              </a:path>
            </a:pathLst>
          </a:custGeom>
          <a:solidFill>
            <a:srgbClr val="000000">
              <a:alpha val="16078"/>
            </a:srgbClr>
          </a:solidFill>
          <a:ln>
            <a:noFill/>
          </a:ln>
        </p:spPr>
      </p:sp>
      <p:sp>
        <p:nvSpPr>
          <p:cNvPr id="415" name="Google Shape;415;p50"/>
          <p:cNvSpPr/>
          <p:nvPr/>
        </p:nvSpPr>
        <p:spPr>
          <a:xfrm>
            <a:off x="2491600" y="0"/>
            <a:ext cx="195150" cy="118475"/>
          </a:xfrm>
          <a:custGeom>
            <a:rect b="b" l="l" r="r" t="t"/>
            <a:pathLst>
              <a:path extrusionOk="0" h="4739" w="7806">
                <a:moveTo>
                  <a:pt x="0" y="139"/>
                </a:moveTo>
                <a:lnTo>
                  <a:pt x="7806" y="0"/>
                </a:lnTo>
                <a:lnTo>
                  <a:pt x="3764" y="4739"/>
                </a:lnTo>
                <a:close/>
              </a:path>
            </a:pathLst>
          </a:custGeom>
          <a:solidFill>
            <a:srgbClr val="000000">
              <a:alpha val="16078"/>
            </a:srgbClr>
          </a:solidFill>
          <a:ln>
            <a:noFill/>
          </a:ln>
        </p:spPr>
      </p:sp>
      <p:sp>
        <p:nvSpPr>
          <p:cNvPr id="416" name="Google Shape;416;p50"/>
          <p:cNvSpPr/>
          <p:nvPr/>
        </p:nvSpPr>
        <p:spPr>
          <a:xfrm>
            <a:off x="2317375" y="-3475"/>
            <a:ext cx="986175" cy="703900"/>
          </a:xfrm>
          <a:custGeom>
            <a:rect b="b" l="l" r="r" t="t"/>
            <a:pathLst>
              <a:path extrusionOk="0" h="28156" w="39447">
                <a:moveTo>
                  <a:pt x="20211" y="139"/>
                </a:moveTo>
                <a:lnTo>
                  <a:pt x="0" y="26763"/>
                </a:lnTo>
                <a:lnTo>
                  <a:pt x="14496" y="24950"/>
                </a:lnTo>
                <a:lnTo>
                  <a:pt x="14775" y="22999"/>
                </a:lnTo>
                <a:lnTo>
                  <a:pt x="19514" y="16726"/>
                </a:lnTo>
                <a:lnTo>
                  <a:pt x="25508" y="25647"/>
                </a:lnTo>
                <a:lnTo>
                  <a:pt x="39447" y="28156"/>
                </a:lnTo>
                <a:lnTo>
                  <a:pt x="24950" y="9060"/>
                </a:lnTo>
                <a:lnTo>
                  <a:pt x="31084" y="0"/>
                </a:lnTo>
                <a:close/>
              </a:path>
            </a:pathLst>
          </a:custGeom>
          <a:solidFill>
            <a:srgbClr val="000000">
              <a:alpha val="16078"/>
            </a:srgbClr>
          </a:solidFill>
          <a:ln>
            <a:noFill/>
          </a:ln>
        </p:spPr>
      </p:sp>
      <p:sp>
        <p:nvSpPr>
          <p:cNvPr id="417" name="Google Shape;417;p50"/>
          <p:cNvSpPr/>
          <p:nvPr/>
        </p:nvSpPr>
        <p:spPr>
          <a:xfrm>
            <a:off x="4453525" y="-6975"/>
            <a:ext cx="1010575" cy="236975"/>
          </a:xfrm>
          <a:custGeom>
            <a:rect b="b" l="l" r="r" t="t"/>
            <a:pathLst>
              <a:path extrusionOk="0" h="9479" w="40423">
                <a:moveTo>
                  <a:pt x="6969" y="140"/>
                </a:moveTo>
                <a:lnTo>
                  <a:pt x="0" y="9200"/>
                </a:lnTo>
                <a:lnTo>
                  <a:pt x="11569" y="9339"/>
                </a:lnTo>
                <a:lnTo>
                  <a:pt x="18539" y="279"/>
                </a:lnTo>
                <a:lnTo>
                  <a:pt x="22302" y="279"/>
                </a:lnTo>
                <a:lnTo>
                  <a:pt x="29132" y="9479"/>
                </a:lnTo>
                <a:lnTo>
                  <a:pt x="40423" y="9479"/>
                </a:lnTo>
                <a:lnTo>
                  <a:pt x="32617" y="0"/>
                </a:lnTo>
                <a:close/>
              </a:path>
            </a:pathLst>
          </a:custGeom>
          <a:solidFill>
            <a:srgbClr val="000000">
              <a:alpha val="16078"/>
            </a:srgbClr>
          </a:solidFill>
          <a:ln>
            <a:noFill/>
          </a:ln>
        </p:spPr>
      </p:sp>
      <p:sp>
        <p:nvSpPr>
          <p:cNvPr id="418" name="Google Shape;418;p50"/>
          <p:cNvSpPr/>
          <p:nvPr/>
        </p:nvSpPr>
        <p:spPr>
          <a:xfrm>
            <a:off x="5505925" y="-3475"/>
            <a:ext cx="226500" cy="139375"/>
          </a:xfrm>
          <a:custGeom>
            <a:rect b="b" l="l" r="r" t="t"/>
            <a:pathLst>
              <a:path extrusionOk="0" h="5575" w="9060">
                <a:moveTo>
                  <a:pt x="0" y="0"/>
                </a:moveTo>
                <a:lnTo>
                  <a:pt x="4599" y="5575"/>
                </a:lnTo>
                <a:lnTo>
                  <a:pt x="9060" y="0"/>
                </a:lnTo>
                <a:close/>
              </a:path>
            </a:pathLst>
          </a:custGeom>
          <a:solidFill>
            <a:srgbClr val="000000">
              <a:alpha val="16078"/>
            </a:srgbClr>
          </a:solidFill>
          <a:ln>
            <a:noFill/>
          </a:ln>
        </p:spPr>
      </p:sp>
      <p:sp>
        <p:nvSpPr>
          <p:cNvPr id="419" name="Google Shape;419;p50"/>
          <p:cNvSpPr/>
          <p:nvPr/>
        </p:nvSpPr>
        <p:spPr>
          <a:xfrm>
            <a:off x="5338650" y="-3475"/>
            <a:ext cx="1007100" cy="721325"/>
          </a:xfrm>
          <a:custGeom>
            <a:rect b="b" l="l" r="r" t="t"/>
            <a:pathLst>
              <a:path extrusionOk="0" h="28853" w="40284">
                <a:moveTo>
                  <a:pt x="21884" y="0"/>
                </a:moveTo>
                <a:lnTo>
                  <a:pt x="0" y="28575"/>
                </a:lnTo>
                <a:lnTo>
                  <a:pt x="11569" y="28575"/>
                </a:lnTo>
                <a:lnTo>
                  <a:pt x="19793" y="17563"/>
                </a:lnTo>
                <a:lnTo>
                  <a:pt x="28575" y="28853"/>
                </a:lnTo>
                <a:lnTo>
                  <a:pt x="40284" y="28853"/>
                </a:lnTo>
                <a:lnTo>
                  <a:pt x="25926" y="10036"/>
                </a:lnTo>
                <a:lnTo>
                  <a:pt x="33314" y="139"/>
                </a:lnTo>
                <a:close/>
              </a:path>
            </a:pathLst>
          </a:custGeom>
          <a:solidFill>
            <a:srgbClr val="000000">
              <a:alpha val="16078"/>
            </a:srgbClr>
          </a:solidFill>
          <a:ln>
            <a:noFill/>
          </a:ln>
        </p:spPr>
      </p:sp>
      <p:sp>
        <p:nvSpPr>
          <p:cNvPr id="420" name="Google Shape;420;p50"/>
          <p:cNvSpPr/>
          <p:nvPr/>
        </p:nvSpPr>
        <p:spPr>
          <a:xfrm>
            <a:off x="6781325" y="1379975"/>
            <a:ext cx="446050" cy="282250"/>
          </a:xfrm>
          <a:custGeom>
            <a:rect b="b" l="l" r="r" t="t"/>
            <a:pathLst>
              <a:path extrusionOk="0" h="11290" w="17842">
                <a:moveTo>
                  <a:pt x="6412" y="278"/>
                </a:moveTo>
                <a:lnTo>
                  <a:pt x="17842" y="0"/>
                </a:lnTo>
                <a:lnTo>
                  <a:pt x="9200" y="11290"/>
                </a:lnTo>
                <a:lnTo>
                  <a:pt x="0" y="7805"/>
                </a:lnTo>
                <a:close/>
              </a:path>
            </a:pathLst>
          </a:custGeom>
          <a:solidFill>
            <a:srgbClr val="000000">
              <a:alpha val="16078"/>
            </a:srgbClr>
          </a:solidFill>
          <a:ln>
            <a:noFill/>
          </a:ln>
        </p:spPr>
      </p:sp>
      <p:sp>
        <p:nvSpPr>
          <p:cNvPr id="421" name="Google Shape;421;p50"/>
          <p:cNvSpPr/>
          <p:nvPr/>
        </p:nvSpPr>
        <p:spPr>
          <a:xfrm>
            <a:off x="5739400" y="867700"/>
            <a:ext cx="616800" cy="588925"/>
          </a:xfrm>
          <a:custGeom>
            <a:rect b="b" l="l" r="r" t="t"/>
            <a:pathLst>
              <a:path extrusionOk="0" h="23557" w="24672">
                <a:moveTo>
                  <a:pt x="13242" y="0"/>
                </a:moveTo>
                <a:lnTo>
                  <a:pt x="24672" y="140"/>
                </a:lnTo>
                <a:lnTo>
                  <a:pt x="7666" y="23557"/>
                </a:lnTo>
                <a:lnTo>
                  <a:pt x="0" y="17424"/>
                </a:lnTo>
                <a:close/>
              </a:path>
            </a:pathLst>
          </a:custGeom>
          <a:solidFill>
            <a:srgbClr val="000000">
              <a:alpha val="16078"/>
            </a:srgbClr>
          </a:solidFill>
          <a:ln>
            <a:noFill/>
          </a:ln>
        </p:spPr>
      </p:sp>
      <p:sp>
        <p:nvSpPr>
          <p:cNvPr id="422" name="Google Shape;422;p50"/>
          <p:cNvSpPr/>
          <p:nvPr/>
        </p:nvSpPr>
        <p:spPr>
          <a:xfrm>
            <a:off x="4634725" y="351950"/>
            <a:ext cx="818925" cy="773625"/>
          </a:xfrm>
          <a:custGeom>
            <a:rect b="b" l="l" r="r" t="t"/>
            <a:pathLst>
              <a:path extrusionOk="0" h="30945" w="32757">
                <a:moveTo>
                  <a:pt x="21466" y="0"/>
                </a:moveTo>
                <a:lnTo>
                  <a:pt x="32757" y="419"/>
                </a:lnTo>
                <a:lnTo>
                  <a:pt x="11151" y="27878"/>
                </a:lnTo>
                <a:lnTo>
                  <a:pt x="12545" y="30945"/>
                </a:lnTo>
                <a:lnTo>
                  <a:pt x="0" y="27321"/>
                </a:lnTo>
                <a:close/>
              </a:path>
            </a:pathLst>
          </a:custGeom>
          <a:solidFill>
            <a:srgbClr val="000000">
              <a:alpha val="16078"/>
            </a:srgbClr>
          </a:solidFill>
          <a:ln>
            <a:noFill/>
          </a:ln>
        </p:spPr>
      </p:sp>
      <p:sp>
        <p:nvSpPr>
          <p:cNvPr id="423" name="Google Shape;423;p50"/>
          <p:cNvSpPr/>
          <p:nvPr/>
        </p:nvSpPr>
        <p:spPr>
          <a:xfrm>
            <a:off x="5171375" y="1104675"/>
            <a:ext cx="425150" cy="202100"/>
          </a:xfrm>
          <a:custGeom>
            <a:rect b="b" l="l" r="r" t="t"/>
            <a:pathLst>
              <a:path extrusionOk="0" h="8084" w="17006">
                <a:moveTo>
                  <a:pt x="0" y="139"/>
                </a:moveTo>
                <a:lnTo>
                  <a:pt x="11988" y="0"/>
                </a:lnTo>
                <a:lnTo>
                  <a:pt x="17006" y="8084"/>
                </a:lnTo>
                <a:lnTo>
                  <a:pt x="0" y="7527"/>
                </a:lnTo>
                <a:lnTo>
                  <a:pt x="1255" y="3345"/>
                </a:lnTo>
                <a:close/>
              </a:path>
            </a:pathLst>
          </a:custGeom>
          <a:solidFill>
            <a:srgbClr val="000000">
              <a:alpha val="16078"/>
            </a:srgbClr>
          </a:solidFill>
          <a:ln>
            <a:noFill/>
          </a:ln>
        </p:spPr>
      </p:sp>
      <p:sp>
        <p:nvSpPr>
          <p:cNvPr id="424" name="Google Shape;424;p50"/>
          <p:cNvSpPr/>
          <p:nvPr/>
        </p:nvSpPr>
        <p:spPr>
          <a:xfrm>
            <a:off x="7359800" y="0"/>
            <a:ext cx="1024525" cy="487875"/>
          </a:xfrm>
          <a:custGeom>
            <a:rect b="b" l="l" r="r" t="t"/>
            <a:pathLst>
              <a:path extrusionOk="0" h="19515" w="40981">
                <a:moveTo>
                  <a:pt x="14497" y="279"/>
                </a:moveTo>
                <a:lnTo>
                  <a:pt x="0" y="18678"/>
                </a:lnTo>
                <a:lnTo>
                  <a:pt x="12267" y="18678"/>
                </a:lnTo>
                <a:lnTo>
                  <a:pt x="20630" y="7527"/>
                </a:lnTo>
                <a:lnTo>
                  <a:pt x="29551" y="19236"/>
                </a:lnTo>
                <a:lnTo>
                  <a:pt x="40981" y="19515"/>
                </a:lnTo>
                <a:lnTo>
                  <a:pt x="26206" y="0"/>
                </a:lnTo>
                <a:close/>
              </a:path>
            </a:pathLst>
          </a:custGeom>
          <a:solidFill>
            <a:srgbClr val="000000">
              <a:alpha val="16078"/>
            </a:srgbClr>
          </a:solidFill>
          <a:ln>
            <a:noFill/>
          </a:ln>
        </p:spPr>
      </p:sp>
      <p:sp>
        <p:nvSpPr>
          <p:cNvPr id="425" name="Google Shape;425;p50"/>
          <p:cNvSpPr/>
          <p:nvPr/>
        </p:nvSpPr>
        <p:spPr>
          <a:xfrm>
            <a:off x="8240860" y="55242"/>
            <a:ext cx="434688" cy="382518"/>
          </a:xfrm>
          <a:custGeom>
            <a:rect b="b" l="l" r="r" t="t"/>
            <a:pathLst>
              <a:path extrusionOk="0" h="10999" w="12500">
                <a:moveTo>
                  <a:pt x="1" y="1"/>
                </a:moveTo>
                <a:lnTo>
                  <a:pt x="8372" y="10999"/>
                </a:lnTo>
                <a:lnTo>
                  <a:pt x="12500" y="5572"/>
                </a:lnTo>
                <a:lnTo>
                  <a:pt x="8285" y="1"/>
                </a:lnTo>
                <a:close/>
              </a:path>
            </a:pathLst>
          </a:custGeom>
          <a:solidFill>
            <a:srgbClr val="000000">
              <a:alpha val="16078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" name="Google Shape;426;p50"/>
          <p:cNvSpPr/>
          <p:nvPr/>
        </p:nvSpPr>
        <p:spPr>
          <a:xfrm>
            <a:off x="8052685" y="1379967"/>
            <a:ext cx="434688" cy="382518"/>
          </a:xfrm>
          <a:custGeom>
            <a:rect b="b" l="l" r="r" t="t"/>
            <a:pathLst>
              <a:path extrusionOk="0" h="10999" w="12500">
                <a:moveTo>
                  <a:pt x="1" y="1"/>
                </a:moveTo>
                <a:lnTo>
                  <a:pt x="8372" y="10999"/>
                </a:lnTo>
                <a:lnTo>
                  <a:pt x="12500" y="5572"/>
                </a:lnTo>
                <a:lnTo>
                  <a:pt x="8285" y="1"/>
                </a:lnTo>
                <a:close/>
              </a:path>
            </a:pathLst>
          </a:custGeom>
          <a:solidFill>
            <a:srgbClr val="000000">
              <a:alpha val="16078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7" name="Google Shape;427;p50"/>
          <p:cNvSpPr/>
          <p:nvPr/>
        </p:nvSpPr>
        <p:spPr>
          <a:xfrm>
            <a:off x="4261285" y="593867"/>
            <a:ext cx="434688" cy="382518"/>
          </a:xfrm>
          <a:custGeom>
            <a:rect b="b" l="l" r="r" t="t"/>
            <a:pathLst>
              <a:path extrusionOk="0" h="10999" w="12500">
                <a:moveTo>
                  <a:pt x="1" y="1"/>
                </a:moveTo>
                <a:lnTo>
                  <a:pt x="8372" y="10999"/>
                </a:lnTo>
                <a:lnTo>
                  <a:pt x="12500" y="5572"/>
                </a:lnTo>
                <a:lnTo>
                  <a:pt x="8285" y="1"/>
                </a:lnTo>
                <a:close/>
              </a:path>
            </a:pathLst>
          </a:custGeom>
          <a:solidFill>
            <a:srgbClr val="000000">
              <a:alpha val="16078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8" name="Google Shape;428;p50"/>
          <p:cNvSpPr/>
          <p:nvPr/>
        </p:nvSpPr>
        <p:spPr>
          <a:xfrm>
            <a:off x="8244925" y="13950"/>
            <a:ext cx="913025" cy="1010575"/>
          </a:xfrm>
          <a:custGeom>
            <a:rect b="b" l="l" r="r" t="t"/>
            <a:pathLst>
              <a:path extrusionOk="0" h="40423" w="36521">
                <a:moveTo>
                  <a:pt x="30666" y="0"/>
                </a:moveTo>
                <a:lnTo>
                  <a:pt x="36521" y="0"/>
                </a:lnTo>
                <a:lnTo>
                  <a:pt x="36242" y="8084"/>
                </a:lnTo>
                <a:lnTo>
                  <a:pt x="26484" y="21466"/>
                </a:lnTo>
                <a:lnTo>
                  <a:pt x="35963" y="34847"/>
                </a:lnTo>
                <a:lnTo>
                  <a:pt x="36242" y="40144"/>
                </a:lnTo>
                <a:lnTo>
                  <a:pt x="29830" y="40423"/>
                </a:lnTo>
                <a:lnTo>
                  <a:pt x="20630" y="29829"/>
                </a:lnTo>
                <a:lnTo>
                  <a:pt x="12545" y="39308"/>
                </a:lnTo>
                <a:lnTo>
                  <a:pt x="0" y="39586"/>
                </a:lnTo>
                <a:close/>
              </a:path>
            </a:pathLst>
          </a:custGeom>
          <a:solidFill>
            <a:srgbClr val="000000">
              <a:alpha val="16078"/>
            </a:srgbClr>
          </a:solidFill>
          <a:ln>
            <a:noFill/>
          </a:ln>
        </p:spPr>
      </p:sp>
      <p:sp>
        <p:nvSpPr>
          <p:cNvPr id="429" name="Google Shape;429;p50"/>
          <p:cNvSpPr/>
          <p:nvPr/>
        </p:nvSpPr>
        <p:spPr>
          <a:xfrm>
            <a:off x="8969750" y="1888750"/>
            <a:ext cx="188200" cy="278775"/>
          </a:xfrm>
          <a:custGeom>
            <a:rect b="b" l="l" r="r" t="t"/>
            <a:pathLst>
              <a:path extrusionOk="0" h="11151" w="7528">
                <a:moveTo>
                  <a:pt x="7528" y="0"/>
                </a:moveTo>
                <a:lnTo>
                  <a:pt x="0" y="0"/>
                </a:lnTo>
                <a:lnTo>
                  <a:pt x="7249" y="11151"/>
                </a:lnTo>
                <a:close/>
              </a:path>
            </a:pathLst>
          </a:custGeom>
          <a:solidFill>
            <a:srgbClr val="000000">
              <a:alpha val="16078"/>
            </a:srgbClr>
          </a:solidFill>
          <a:ln>
            <a:noFill/>
          </a:ln>
        </p:spPr>
      </p:sp>
      <p:sp>
        <p:nvSpPr>
          <p:cNvPr id="430" name="Google Shape;430;p50"/>
          <p:cNvSpPr/>
          <p:nvPr/>
        </p:nvSpPr>
        <p:spPr>
          <a:xfrm>
            <a:off x="8272800" y="1136025"/>
            <a:ext cx="871200" cy="1003625"/>
          </a:xfrm>
          <a:custGeom>
            <a:rect b="b" l="l" r="r" t="t"/>
            <a:pathLst>
              <a:path extrusionOk="0" h="40145" w="34848">
                <a:moveTo>
                  <a:pt x="17842" y="27878"/>
                </a:moveTo>
                <a:lnTo>
                  <a:pt x="25091" y="40145"/>
                </a:lnTo>
                <a:lnTo>
                  <a:pt x="0" y="34290"/>
                </a:lnTo>
                <a:lnTo>
                  <a:pt x="27600" y="0"/>
                </a:lnTo>
                <a:lnTo>
                  <a:pt x="34848" y="0"/>
                </a:lnTo>
                <a:lnTo>
                  <a:pt x="34848" y="5576"/>
                </a:lnTo>
                <a:close/>
              </a:path>
            </a:pathLst>
          </a:custGeom>
          <a:solidFill>
            <a:srgbClr val="000000">
              <a:alpha val="16078"/>
            </a:srgbClr>
          </a:solidFill>
          <a:ln>
            <a:noFill/>
          </a:ln>
        </p:spPr>
      </p:sp>
      <p:sp>
        <p:nvSpPr>
          <p:cNvPr id="431" name="Google Shape;431;p50"/>
          <p:cNvSpPr/>
          <p:nvPr/>
        </p:nvSpPr>
        <p:spPr>
          <a:xfrm>
            <a:off x="-6975" y="543625"/>
            <a:ext cx="9171875" cy="4613825"/>
          </a:xfrm>
          <a:custGeom>
            <a:rect b="b" l="l" r="r" t="t"/>
            <a:pathLst>
              <a:path extrusionOk="0" h="184553" w="366875">
                <a:moveTo>
                  <a:pt x="279" y="18957"/>
                </a:moveTo>
                <a:lnTo>
                  <a:pt x="109003" y="0"/>
                </a:lnTo>
                <a:lnTo>
                  <a:pt x="366597" y="63562"/>
                </a:lnTo>
                <a:lnTo>
                  <a:pt x="366875" y="183995"/>
                </a:lnTo>
                <a:lnTo>
                  <a:pt x="0" y="18455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pic>
        <p:nvPicPr>
          <p:cNvPr id="432" name="Google Shape;432;p50"/>
          <p:cNvPicPr preferRelativeResize="0"/>
          <p:nvPr/>
        </p:nvPicPr>
        <p:blipFill rotWithShape="1">
          <a:blip r:embed="rId2">
            <a:alphaModFix/>
          </a:blip>
          <a:srcRect b="2262" l="0" r="0" t="2262"/>
          <a:stretch/>
        </p:blipFill>
        <p:spPr>
          <a:xfrm>
            <a:off x="8000994" y="4419650"/>
            <a:ext cx="953851" cy="495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Slide: B">
  <p:cSld name="SECTION_HEADER_1"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51"/>
          <p:cNvSpPr/>
          <p:nvPr/>
        </p:nvSpPr>
        <p:spPr>
          <a:xfrm>
            <a:off x="-6970" y="0"/>
            <a:ext cx="9178800" cy="5143500"/>
          </a:xfrm>
          <a:prstGeom prst="rect">
            <a:avLst/>
          </a:prstGeom>
          <a:solidFill>
            <a:srgbClr val="18469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35" name="Google Shape;435;p51"/>
          <p:cNvGrpSpPr/>
          <p:nvPr/>
        </p:nvGrpSpPr>
        <p:grpSpPr>
          <a:xfrm>
            <a:off x="1126332" y="775991"/>
            <a:ext cx="1180542" cy="1170611"/>
            <a:chOff x="1895050" y="1957925"/>
            <a:chExt cx="848700" cy="841500"/>
          </a:xfrm>
        </p:grpSpPr>
        <p:sp>
          <p:nvSpPr>
            <p:cNvPr id="436" name="Google Shape;436;p51"/>
            <p:cNvSpPr/>
            <p:nvPr/>
          </p:nvSpPr>
          <p:spPr>
            <a:xfrm>
              <a:off x="1895050" y="1957925"/>
              <a:ext cx="848700" cy="841500"/>
            </a:xfrm>
            <a:custGeom>
              <a:rect b="b" l="l" r="r" t="t"/>
              <a:pathLst>
                <a:path extrusionOk="0" h="33660" w="33948">
                  <a:moveTo>
                    <a:pt x="25692" y="1"/>
                  </a:moveTo>
                  <a:lnTo>
                    <a:pt x="1" y="33659"/>
                  </a:lnTo>
                  <a:lnTo>
                    <a:pt x="8256" y="33659"/>
                  </a:lnTo>
                  <a:lnTo>
                    <a:pt x="14492" y="25490"/>
                  </a:lnTo>
                  <a:lnTo>
                    <a:pt x="20727" y="33659"/>
                  </a:lnTo>
                  <a:lnTo>
                    <a:pt x="28983" y="33659"/>
                  </a:lnTo>
                  <a:lnTo>
                    <a:pt x="18620" y="20092"/>
                  </a:lnTo>
                  <a:lnTo>
                    <a:pt x="33948" y="1"/>
                  </a:lnTo>
                  <a:close/>
                </a:path>
              </a:pathLst>
            </a:custGeom>
            <a:solidFill>
              <a:srgbClr val="000000">
                <a:alpha val="16078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51"/>
            <p:cNvSpPr/>
            <p:nvPr/>
          </p:nvSpPr>
          <p:spPr>
            <a:xfrm>
              <a:off x="1895050" y="2120300"/>
              <a:ext cx="312500" cy="274975"/>
            </a:xfrm>
            <a:custGeom>
              <a:rect b="b" l="l" r="r" t="t"/>
              <a:pathLst>
                <a:path extrusionOk="0" h="10999" w="12500">
                  <a:moveTo>
                    <a:pt x="1" y="1"/>
                  </a:moveTo>
                  <a:lnTo>
                    <a:pt x="8372" y="10999"/>
                  </a:lnTo>
                  <a:lnTo>
                    <a:pt x="12500" y="5572"/>
                  </a:lnTo>
                  <a:lnTo>
                    <a:pt x="8285" y="1"/>
                  </a:lnTo>
                  <a:close/>
                </a:path>
              </a:pathLst>
            </a:custGeom>
            <a:solidFill>
              <a:srgbClr val="000000">
                <a:alpha val="16078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38" name="Google Shape;438;p51"/>
          <p:cNvGrpSpPr/>
          <p:nvPr/>
        </p:nvGrpSpPr>
        <p:grpSpPr>
          <a:xfrm>
            <a:off x="2000232" y="1263861"/>
            <a:ext cx="1180542" cy="1170611"/>
            <a:chOff x="1895050" y="1957925"/>
            <a:chExt cx="848700" cy="841500"/>
          </a:xfrm>
        </p:grpSpPr>
        <p:sp>
          <p:nvSpPr>
            <p:cNvPr id="439" name="Google Shape;439;p51"/>
            <p:cNvSpPr/>
            <p:nvPr/>
          </p:nvSpPr>
          <p:spPr>
            <a:xfrm>
              <a:off x="1895050" y="1957925"/>
              <a:ext cx="848700" cy="841500"/>
            </a:xfrm>
            <a:custGeom>
              <a:rect b="b" l="l" r="r" t="t"/>
              <a:pathLst>
                <a:path extrusionOk="0" h="33660" w="33948">
                  <a:moveTo>
                    <a:pt x="25692" y="1"/>
                  </a:moveTo>
                  <a:lnTo>
                    <a:pt x="1" y="33659"/>
                  </a:lnTo>
                  <a:lnTo>
                    <a:pt x="8256" y="33659"/>
                  </a:lnTo>
                  <a:lnTo>
                    <a:pt x="14492" y="25490"/>
                  </a:lnTo>
                  <a:lnTo>
                    <a:pt x="20727" y="33659"/>
                  </a:lnTo>
                  <a:lnTo>
                    <a:pt x="28983" y="33659"/>
                  </a:lnTo>
                  <a:lnTo>
                    <a:pt x="18620" y="20092"/>
                  </a:lnTo>
                  <a:lnTo>
                    <a:pt x="33948" y="1"/>
                  </a:lnTo>
                  <a:close/>
                </a:path>
              </a:pathLst>
            </a:custGeom>
            <a:solidFill>
              <a:srgbClr val="000000">
                <a:alpha val="16078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51"/>
            <p:cNvSpPr/>
            <p:nvPr/>
          </p:nvSpPr>
          <p:spPr>
            <a:xfrm>
              <a:off x="1895050" y="2120300"/>
              <a:ext cx="312500" cy="274975"/>
            </a:xfrm>
            <a:custGeom>
              <a:rect b="b" l="l" r="r" t="t"/>
              <a:pathLst>
                <a:path extrusionOk="0" h="10999" w="12500">
                  <a:moveTo>
                    <a:pt x="1" y="1"/>
                  </a:moveTo>
                  <a:lnTo>
                    <a:pt x="8372" y="10999"/>
                  </a:lnTo>
                  <a:lnTo>
                    <a:pt x="12500" y="5572"/>
                  </a:lnTo>
                  <a:lnTo>
                    <a:pt x="8285" y="1"/>
                  </a:lnTo>
                  <a:close/>
                </a:path>
              </a:pathLst>
            </a:custGeom>
            <a:solidFill>
              <a:srgbClr val="000000">
                <a:alpha val="16078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41" name="Google Shape;441;p51"/>
          <p:cNvGrpSpPr/>
          <p:nvPr/>
        </p:nvGrpSpPr>
        <p:grpSpPr>
          <a:xfrm>
            <a:off x="940882" y="2086269"/>
            <a:ext cx="1180542" cy="1170611"/>
            <a:chOff x="1895050" y="1957925"/>
            <a:chExt cx="848700" cy="841500"/>
          </a:xfrm>
        </p:grpSpPr>
        <p:sp>
          <p:nvSpPr>
            <p:cNvPr id="442" name="Google Shape;442;p51"/>
            <p:cNvSpPr/>
            <p:nvPr/>
          </p:nvSpPr>
          <p:spPr>
            <a:xfrm>
              <a:off x="1895050" y="1957925"/>
              <a:ext cx="848700" cy="841500"/>
            </a:xfrm>
            <a:custGeom>
              <a:rect b="b" l="l" r="r" t="t"/>
              <a:pathLst>
                <a:path extrusionOk="0" h="33660" w="33948">
                  <a:moveTo>
                    <a:pt x="25692" y="1"/>
                  </a:moveTo>
                  <a:lnTo>
                    <a:pt x="1" y="33659"/>
                  </a:lnTo>
                  <a:lnTo>
                    <a:pt x="8256" y="33659"/>
                  </a:lnTo>
                  <a:lnTo>
                    <a:pt x="14492" y="25490"/>
                  </a:lnTo>
                  <a:lnTo>
                    <a:pt x="20727" y="33659"/>
                  </a:lnTo>
                  <a:lnTo>
                    <a:pt x="28983" y="33659"/>
                  </a:lnTo>
                  <a:lnTo>
                    <a:pt x="18620" y="20092"/>
                  </a:lnTo>
                  <a:lnTo>
                    <a:pt x="33948" y="1"/>
                  </a:lnTo>
                  <a:close/>
                </a:path>
              </a:pathLst>
            </a:custGeom>
            <a:solidFill>
              <a:srgbClr val="000000">
                <a:alpha val="16078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51"/>
            <p:cNvSpPr/>
            <p:nvPr/>
          </p:nvSpPr>
          <p:spPr>
            <a:xfrm>
              <a:off x="1895050" y="2120300"/>
              <a:ext cx="312500" cy="274975"/>
            </a:xfrm>
            <a:custGeom>
              <a:rect b="b" l="l" r="r" t="t"/>
              <a:pathLst>
                <a:path extrusionOk="0" h="10999" w="12500">
                  <a:moveTo>
                    <a:pt x="1" y="1"/>
                  </a:moveTo>
                  <a:lnTo>
                    <a:pt x="8372" y="10999"/>
                  </a:lnTo>
                  <a:lnTo>
                    <a:pt x="12500" y="5572"/>
                  </a:lnTo>
                  <a:lnTo>
                    <a:pt x="8285" y="1"/>
                  </a:lnTo>
                  <a:close/>
                </a:path>
              </a:pathLst>
            </a:custGeom>
            <a:solidFill>
              <a:srgbClr val="000000">
                <a:alpha val="16078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44" name="Google Shape;444;p51"/>
          <p:cNvGrpSpPr/>
          <p:nvPr/>
        </p:nvGrpSpPr>
        <p:grpSpPr>
          <a:xfrm>
            <a:off x="76682" y="1570541"/>
            <a:ext cx="1180542" cy="1170611"/>
            <a:chOff x="1895050" y="1957925"/>
            <a:chExt cx="848700" cy="841500"/>
          </a:xfrm>
        </p:grpSpPr>
        <p:sp>
          <p:nvSpPr>
            <p:cNvPr id="445" name="Google Shape;445;p51"/>
            <p:cNvSpPr/>
            <p:nvPr/>
          </p:nvSpPr>
          <p:spPr>
            <a:xfrm>
              <a:off x="1895050" y="1957925"/>
              <a:ext cx="848700" cy="841500"/>
            </a:xfrm>
            <a:custGeom>
              <a:rect b="b" l="l" r="r" t="t"/>
              <a:pathLst>
                <a:path extrusionOk="0" h="33660" w="33948">
                  <a:moveTo>
                    <a:pt x="25692" y="1"/>
                  </a:moveTo>
                  <a:lnTo>
                    <a:pt x="1" y="33659"/>
                  </a:lnTo>
                  <a:lnTo>
                    <a:pt x="8256" y="33659"/>
                  </a:lnTo>
                  <a:lnTo>
                    <a:pt x="14492" y="25490"/>
                  </a:lnTo>
                  <a:lnTo>
                    <a:pt x="20727" y="33659"/>
                  </a:lnTo>
                  <a:lnTo>
                    <a:pt x="28983" y="33659"/>
                  </a:lnTo>
                  <a:lnTo>
                    <a:pt x="18620" y="20092"/>
                  </a:lnTo>
                  <a:lnTo>
                    <a:pt x="33948" y="1"/>
                  </a:lnTo>
                  <a:close/>
                </a:path>
              </a:pathLst>
            </a:custGeom>
            <a:solidFill>
              <a:srgbClr val="000000">
                <a:alpha val="16078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51"/>
            <p:cNvSpPr/>
            <p:nvPr/>
          </p:nvSpPr>
          <p:spPr>
            <a:xfrm>
              <a:off x="1895050" y="2120300"/>
              <a:ext cx="312500" cy="274975"/>
            </a:xfrm>
            <a:custGeom>
              <a:rect b="b" l="l" r="r" t="t"/>
              <a:pathLst>
                <a:path extrusionOk="0" h="10999" w="12500">
                  <a:moveTo>
                    <a:pt x="1" y="1"/>
                  </a:moveTo>
                  <a:lnTo>
                    <a:pt x="8372" y="10999"/>
                  </a:lnTo>
                  <a:lnTo>
                    <a:pt x="12500" y="5572"/>
                  </a:lnTo>
                  <a:lnTo>
                    <a:pt x="8285" y="1"/>
                  </a:lnTo>
                  <a:close/>
                </a:path>
              </a:pathLst>
            </a:custGeom>
            <a:solidFill>
              <a:srgbClr val="000000">
                <a:alpha val="16078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47" name="Google Shape;447;p51"/>
          <p:cNvGrpSpPr/>
          <p:nvPr/>
        </p:nvGrpSpPr>
        <p:grpSpPr>
          <a:xfrm>
            <a:off x="1825982" y="2615966"/>
            <a:ext cx="1180542" cy="1170611"/>
            <a:chOff x="1895050" y="1957925"/>
            <a:chExt cx="848700" cy="841500"/>
          </a:xfrm>
        </p:grpSpPr>
        <p:sp>
          <p:nvSpPr>
            <p:cNvPr id="448" name="Google Shape;448;p51"/>
            <p:cNvSpPr/>
            <p:nvPr/>
          </p:nvSpPr>
          <p:spPr>
            <a:xfrm>
              <a:off x="1895050" y="1957925"/>
              <a:ext cx="848700" cy="841500"/>
            </a:xfrm>
            <a:custGeom>
              <a:rect b="b" l="l" r="r" t="t"/>
              <a:pathLst>
                <a:path extrusionOk="0" h="33660" w="33948">
                  <a:moveTo>
                    <a:pt x="25692" y="1"/>
                  </a:moveTo>
                  <a:lnTo>
                    <a:pt x="1" y="33659"/>
                  </a:lnTo>
                  <a:lnTo>
                    <a:pt x="8256" y="33659"/>
                  </a:lnTo>
                  <a:lnTo>
                    <a:pt x="14492" y="25490"/>
                  </a:lnTo>
                  <a:lnTo>
                    <a:pt x="20727" y="33659"/>
                  </a:lnTo>
                  <a:lnTo>
                    <a:pt x="28983" y="33659"/>
                  </a:lnTo>
                  <a:lnTo>
                    <a:pt x="18620" y="20092"/>
                  </a:lnTo>
                  <a:lnTo>
                    <a:pt x="33948" y="1"/>
                  </a:lnTo>
                  <a:close/>
                </a:path>
              </a:pathLst>
            </a:custGeom>
            <a:solidFill>
              <a:srgbClr val="000000">
                <a:alpha val="16078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51"/>
            <p:cNvSpPr/>
            <p:nvPr/>
          </p:nvSpPr>
          <p:spPr>
            <a:xfrm>
              <a:off x="1895050" y="2120300"/>
              <a:ext cx="312500" cy="274975"/>
            </a:xfrm>
            <a:custGeom>
              <a:rect b="b" l="l" r="r" t="t"/>
              <a:pathLst>
                <a:path extrusionOk="0" h="10999" w="12500">
                  <a:moveTo>
                    <a:pt x="1" y="1"/>
                  </a:moveTo>
                  <a:lnTo>
                    <a:pt x="8372" y="10999"/>
                  </a:lnTo>
                  <a:lnTo>
                    <a:pt x="12500" y="5572"/>
                  </a:lnTo>
                  <a:lnTo>
                    <a:pt x="8285" y="1"/>
                  </a:lnTo>
                  <a:close/>
                </a:path>
              </a:pathLst>
            </a:custGeom>
            <a:solidFill>
              <a:srgbClr val="000000">
                <a:alpha val="16078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0" name="Google Shape;450;p51"/>
          <p:cNvGrpSpPr/>
          <p:nvPr/>
        </p:nvGrpSpPr>
        <p:grpSpPr>
          <a:xfrm>
            <a:off x="2690182" y="3110805"/>
            <a:ext cx="1180542" cy="1170611"/>
            <a:chOff x="1895050" y="1957925"/>
            <a:chExt cx="848700" cy="841500"/>
          </a:xfrm>
        </p:grpSpPr>
        <p:sp>
          <p:nvSpPr>
            <p:cNvPr id="451" name="Google Shape;451;p51"/>
            <p:cNvSpPr/>
            <p:nvPr/>
          </p:nvSpPr>
          <p:spPr>
            <a:xfrm>
              <a:off x="1895050" y="1957925"/>
              <a:ext cx="848700" cy="841500"/>
            </a:xfrm>
            <a:custGeom>
              <a:rect b="b" l="l" r="r" t="t"/>
              <a:pathLst>
                <a:path extrusionOk="0" h="33660" w="33948">
                  <a:moveTo>
                    <a:pt x="25692" y="1"/>
                  </a:moveTo>
                  <a:lnTo>
                    <a:pt x="1" y="33659"/>
                  </a:lnTo>
                  <a:lnTo>
                    <a:pt x="8256" y="33659"/>
                  </a:lnTo>
                  <a:lnTo>
                    <a:pt x="14492" y="25490"/>
                  </a:lnTo>
                  <a:lnTo>
                    <a:pt x="20727" y="33659"/>
                  </a:lnTo>
                  <a:lnTo>
                    <a:pt x="28983" y="33659"/>
                  </a:lnTo>
                  <a:lnTo>
                    <a:pt x="18620" y="20092"/>
                  </a:lnTo>
                  <a:lnTo>
                    <a:pt x="33948" y="1"/>
                  </a:lnTo>
                  <a:close/>
                </a:path>
              </a:pathLst>
            </a:custGeom>
            <a:solidFill>
              <a:srgbClr val="000000">
                <a:alpha val="16078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51"/>
            <p:cNvSpPr/>
            <p:nvPr/>
          </p:nvSpPr>
          <p:spPr>
            <a:xfrm>
              <a:off x="1895050" y="2120300"/>
              <a:ext cx="312500" cy="274975"/>
            </a:xfrm>
            <a:custGeom>
              <a:rect b="b" l="l" r="r" t="t"/>
              <a:pathLst>
                <a:path extrusionOk="0" h="10999" w="12500">
                  <a:moveTo>
                    <a:pt x="1" y="1"/>
                  </a:moveTo>
                  <a:lnTo>
                    <a:pt x="8372" y="10999"/>
                  </a:lnTo>
                  <a:lnTo>
                    <a:pt x="12500" y="5572"/>
                  </a:lnTo>
                  <a:lnTo>
                    <a:pt x="8285" y="1"/>
                  </a:lnTo>
                  <a:close/>
                </a:path>
              </a:pathLst>
            </a:custGeom>
            <a:solidFill>
              <a:srgbClr val="000000">
                <a:alpha val="16078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3" name="Google Shape;453;p51"/>
          <p:cNvGrpSpPr/>
          <p:nvPr/>
        </p:nvGrpSpPr>
        <p:grpSpPr>
          <a:xfrm>
            <a:off x="3742582" y="2309291"/>
            <a:ext cx="1180542" cy="1170611"/>
            <a:chOff x="1895050" y="1957925"/>
            <a:chExt cx="848700" cy="841500"/>
          </a:xfrm>
        </p:grpSpPr>
        <p:sp>
          <p:nvSpPr>
            <p:cNvPr id="454" name="Google Shape;454;p51"/>
            <p:cNvSpPr/>
            <p:nvPr/>
          </p:nvSpPr>
          <p:spPr>
            <a:xfrm>
              <a:off x="1895050" y="1957925"/>
              <a:ext cx="848700" cy="841500"/>
            </a:xfrm>
            <a:custGeom>
              <a:rect b="b" l="l" r="r" t="t"/>
              <a:pathLst>
                <a:path extrusionOk="0" h="33660" w="33948">
                  <a:moveTo>
                    <a:pt x="25692" y="1"/>
                  </a:moveTo>
                  <a:lnTo>
                    <a:pt x="1" y="33659"/>
                  </a:lnTo>
                  <a:lnTo>
                    <a:pt x="8256" y="33659"/>
                  </a:lnTo>
                  <a:lnTo>
                    <a:pt x="14492" y="25490"/>
                  </a:lnTo>
                  <a:lnTo>
                    <a:pt x="20727" y="33659"/>
                  </a:lnTo>
                  <a:lnTo>
                    <a:pt x="28983" y="33659"/>
                  </a:lnTo>
                  <a:lnTo>
                    <a:pt x="18620" y="20092"/>
                  </a:lnTo>
                  <a:lnTo>
                    <a:pt x="33948" y="1"/>
                  </a:lnTo>
                  <a:close/>
                </a:path>
              </a:pathLst>
            </a:custGeom>
            <a:solidFill>
              <a:srgbClr val="000000">
                <a:alpha val="16078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55;p51"/>
            <p:cNvSpPr/>
            <p:nvPr/>
          </p:nvSpPr>
          <p:spPr>
            <a:xfrm>
              <a:off x="1895050" y="2120300"/>
              <a:ext cx="312500" cy="274975"/>
            </a:xfrm>
            <a:custGeom>
              <a:rect b="b" l="l" r="r" t="t"/>
              <a:pathLst>
                <a:path extrusionOk="0" h="10999" w="12500">
                  <a:moveTo>
                    <a:pt x="1" y="1"/>
                  </a:moveTo>
                  <a:lnTo>
                    <a:pt x="8372" y="10999"/>
                  </a:lnTo>
                  <a:lnTo>
                    <a:pt x="12500" y="5572"/>
                  </a:lnTo>
                  <a:lnTo>
                    <a:pt x="8285" y="1"/>
                  </a:lnTo>
                  <a:close/>
                </a:path>
              </a:pathLst>
            </a:custGeom>
            <a:solidFill>
              <a:srgbClr val="000000">
                <a:alpha val="16078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6" name="Google Shape;456;p51"/>
          <p:cNvGrpSpPr/>
          <p:nvPr/>
        </p:nvGrpSpPr>
        <p:grpSpPr>
          <a:xfrm>
            <a:off x="4620732" y="2804141"/>
            <a:ext cx="1180542" cy="1170611"/>
            <a:chOff x="1895050" y="1957925"/>
            <a:chExt cx="848700" cy="841500"/>
          </a:xfrm>
        </p:grpSpPr>
        <p:sp>
          <p:nvSpPr>
            <p:cNvPr id="457" name="Google Shape;457;p51"/>
            <p:cNvSpPr/>
            <p:nvPr/>
          </p:nvSpPr>
          <p:spPr>
            <a:xfrm>
              <a:off x="1895050" y="1957925"/>
              <a:ext cx="848700" cy="841500"/>
            </a:xfrm>
            <a:custGeom>
              <a:rect b="b" l="l" r="r" t="t"/>
              <a:pathLst>
                <a:path extrusionOk="0" h="33660" w="33948">
                  <a:moveTo>
                    <a:pt x="25692" y="1"/>
                  </a:moveTo>
                  <a:lnTo>
                    <a:pt x="1" y="33659"/>
                  </a:lnTo>
                  <a:lnTo>
                    <a:pt x="8256" y="33659"/>
                  </a:lnTo>
                  <a:lnTo>
                    <a:pt x="14492" y="25490"/>
                  </a:lnTo>
                  <a:lnTo>
                    <a:pt x="20727" y="33659"/>
                  </a:lnTo>
                  <a:lnTo>
                    <a:pt x="28983" y="33659"/>
                  </a:lnTo>
                  <a:lnTo>
                    <a:pt x="18620" y="20092"/>
                  </a:lnTo>
                  <a:lnTo>
                    <a:pt x="33948" y="1"/>
                  </a:lnTo>
                  <a:close/>
                </a:path>
              </a:pathLst>
            </a:custGeom>
            <a:solidFill>
              <a:srgbClr val="000000">
                <a:alpha val="16078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Google Shape;458;p51"/>
            <p:cNvSpPr/>
            <p:nvPr/>
          </p:nvSpPr>
          <p:spPr>
            <a:xfrm>
              <a:off x="1895050" y="2120300"/>
              <a:ext cx="312500" cy="274975"/>
            </a:xfrm>
            <a:custGeom>
              <a:rect b="b" l="l" r="r" t="t"/>
              <a:pathLst>
                <a:path extrusionOk="0" h="10999" w="12500">
                  <a:moveTo>
                    <a:pt x="1" y="1"/>
                  </a:moveTo>
                  <a:lnTo>
                    <a:pt x="8372" y="10999"/>
                  </a:lnTo>
                  <a:lnTo>
                    <a:pt x="12500" y="5572"/>
                  </a:lnTo>
                  <a:lnTo>
                    <a:pt x="8285" y="1"/>
                  </a:lnTo>
                  <a:close/>
                </a:path>
              </a:pathLst>
            </a:custGeom>
            <a:solidFill>
              <a:srgbClr val="000000">
                <a:alpha val="16078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9" name="Google Shape;459;p51"/>
          <p:cNvGrpSpPr/>
          <p:nvPr/>
        </p:nvGrpSpPr>
        <p:grpSpPr>
          <a:xfrm>
            <a:off x="759632" y="3417466"/>
            <a:ext cx="1180542" cy="1170611"/>
            <a:chOff x="1895050" y="1957925"/>
            <a:chExt cx="848700" cy="841500"/>
          </a:xfrm>
        </p:grpSpPr>
        <p:sp>
          <p:nvSpPr>
            <p:cNvPr id="460" name="Google Shape;460;p51"/>
            <p:cNvSpPr/>
            <p:nvPr/>
          </p:nvSpPr>
          <p:spPr>
            <a:xfrm>
              <a:off x="1895050" y="1957925"/>
              <a:ext cx="848700" cy="841500"/>
            </a:xfrm>
            <a:custGeom>
              <a:rect b="b" l="l" r="r" t="t"/>
              <a:pathLst>
                <a:path extrusionOk="0" h="33660" w="33948">
                  <a:moveTo>
                    <a:pt x="25692" y="1"/>
                  </a:moveTo>
                  <a:lnTo>
                    <a:pt x="1" y="33659"/>
                  </a:lnTo>
                  <a:lnTo>
                    <a:pt x="8256" y="33659"/>
                  </a:lnTo>
                  <a:lnTo>
                    <a:pt x="14492" y="25490"/>
                  </a:lnTo>
                  <a:lnTo>
                    <a:pt x="20727" y="33659"/>
                  </a:lnTo>
                  <a:lnTo>
                    <a:pt x="28983" y="33659"/>
                  </a:lnTo>
                  <a:lnTo>
                    <a:pt x="18620" y="20092"/>
                  </a:lnTo>
                  <a:lnTo>
                    <a:pt x="33948" y="1"/>
                  </a:lnTo>
                  <a:close/>
                </a:path>
              </a:pathLst>
            </a:custGeom>
            <a:solidFill>
              <a:srgbClr val="000000">
                <a:alpha val="16078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Google Shape;461;p51"/>
            <p:cNvSpPr/>
            <p:nvPr/>
          </p:nvSpPr>
          <p:spPr>
            <a:xfrm>
              <a:off x="1895050" y="2120300"/>
              <a:ext cx="312500" cy="274975"/>
            </a:xfrm>
            <a:custGeom>
              <a:rect b="b" l="l" r="r" t="t"/>
              <a:pathLst>
                <a:path extrusionOk="0" h="10999" w="12500">
                  <a:moveTo>
                    <a:pt x="1" y="1"/>
                  </a:moveTo>
                  <a:lnTo>
                    <a:pt x="8372" y="10999"/>
                  </a:lnTo>
                  <a:lnTo>
                    <a:pt x="12500" y="5572"/>
                  </a:lnTo>
                  <a:lnTo>
                    <a:pt x="8285" y="1"/>
                  </a:lnTo>
                  <a:close/>
                </a:path>
              </a:pathLst>
            </a:custGeom>
            <a:solidFill>
              <a:srgbClr val="000000">
                <a:alpha val="16078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62" name="Google Shape;462;p51"/>
          <p:cNvGrpSpPr/>
          <p:nvPr/>
        </p:nvGrpSpPr>
        <p:grpSpPr>
          <a:xfrm>
            <a:off x="1609907" y="3940191"/>
            <a:ext cx="1180542" cy="1170611"/>
            <a:chOff x="1895050" y="1957925"/>
            <a:chExt cx="848700" cy="841500"/>
          </a:xfrm>
        </p:grpSpPr>
        <p:sp>
          <p:nvSpPr>
            <p:cNvPr id="463" name="Google Shape;463;p51"/>
            <p:cNvSpPr/>
            <p:nvPr/>
          </p:nvSpPr>
          <p:spPr>
            <a:xfrm>
              <a:off x="1895050" y="1957925"/>
              <a:ext cx="848700" cy="841500"/>
            </a:xfrm>
            <a:custGeom>
              <a:rect b="b" l="l" r="r" t="t"/>
              <a:pathLst>
                <a:path extrusionOk="0" h="33660" w="33948">
                  <a:moveTo>
                    <a:pt x="25692" y="1"/>
                  </a:moveTo>
                  <a:lnTo>
                    <a:pt x="1" y="33659"/>
                  </a:lnTo>
                  <a:lnTo>
                    <a:pt x="8256" y="33659"/>
                  </a:lnTo>
                  <a:lnTo>
                    <a:pt x="14492" y="25490"/>
                  </a:lnTo>
                  <a:lnTo>
                    <a:pt x="20727" y="33659"/>
                  </a:lnTo>
                  <a:lnTo>
                    <a:pt x="28983" y="33659"/>
                  </a:lnTo>
                  <a:lnTo>
                    <a:pt x="18620" y="20092"/>
                  </a:lnTo>
                  <a:lnTo>
                    <a:pt x="33948" y="1"/>
                  </a:lnTo>
                  <a:close/>
                </a:path>
              </a:pathLst>
            </a:custGeom>
            <a:solidFill>
              <a:srgbClr val="000000">
                <a:alpha val="16078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51"/>
            <p:cNvSpPr/>
            <p:nvPr/>
          </p:nvSpPr>
          <p:spPr>
            <a:xfrm>
              <a:off x="1895050" y="2120300"/>
              <a:ext cx="312500" cy="274975"/>
            </a:xfrm>
            <a:custGeom>
              <a:rect b="b" l="l" r="r" t="t"/>
              <a:pathLst>
                <a:path extrusionOk="0" h="10999" w="12500">
                  <a:moveTo>
                    <a:pt x="1" y="1"/>
                  </a:moveTo>
                  <a:lnTo>
                    <a:pt x="8372" y="10999"/>
                  </a:lnTo>
                  <a:lnTo>
                    <a:pt x="12500" y="5572"/>
                  </a:lnTo>
                  <a:lnTo>
                    <a:pt x="8285" y="1"/>
                  </a:lnTo>
                  <a:close/>
                </a:path>
              </a:pathLst>
            </a:custGeom>
            <a:solidFill>
              <a:srgbClr val="000000">
                <a:alpha val="16078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65" name="Google Shape;465;p51"/>
          <p:cNvGrpSpPr/>
          <p:nvPr/>
        </p:nvGrpSpPr>
        <p:grpSpPr>
          <a:xfrm>
            <a:off x="3554407" y="3626566"/>
            <a:ext cx="1180542" cy="1170611"/>
            <a:chOff x="1895050" y="1957925"/>
            <a:chExt cx="848700" cy="841500"/>
          </a:xfrm>
        </p:grpSpPr>
        <p:sp>
          <p:nvSpPr>
            <p:cNvPr id="466" name="Google Shape;466;p51"/>
            <p:cNvSpPr/>
            <p:nvPr/>
          </p:nvSpPr>
          <p:spPr>
            <a:xfrm>
              <a:off x="1895050" y="1957925"/>
              <a:ext cx="848700" cy="841500"/>
            </a:xfrm>
            <a:custGeom>
              <a:rect b="b" l="l" r="r" t="t"/>
              <a:pathLst>
                <a:path extrusionOk="0" h="33660" w="33948">
                  <a:moveTo>
                    <a:pt x="25692" y="1"/>
                  </a:moveTo>
                  <a:lnTo>
                    <a:pt x="1" y="33659"/>
                  </a:lnTo>
                  <a:lnTo>
                    <a:pt x="8256" y="33659"/>
                  </a:lnTo>
                  <a:lnTo>
                    <a:pt x="14492" y="25490"/>
                  </a:lnTo>
                  <a:lnTo>
                    <a:pt x="20727" y="33659"/>
                  </a:lnTo>
                  <a:lnTo>
                    <a:pt x="28983" y="33659"/>
                  </a:lnTo>
                  <a:lnTo>
                    <a:pt x="18620" y="20092"/>
                  </a:lnTo>
                  <a:lnTo>
                    <a:pt x="33948" y="1"/>
                  </a:lnTo>
                  <a:close/>
                </a:path>
              </a:pathLst>
            </a:custGeom>
            <a:solidFill>
              <a:srgbClr val="000000">
                <a:alpha val="16078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Google Shape;467;p51"/>
            <p:cNvSpPr/>
            <p:nvPr/>
          </p:nvSpPr>
          <p:spPr>
            <a:xfrm>
              <a:off x="1895050" y="2120300"/>
              <a:ext cx="312500" cy="274975"/>
            </a:xfrm>
            <a:custGeom>
              <a:rect b="b" l="l" r="r" t="t"/>
              <a:pathLst>
                <a:path extrusionOk="0" h="10999" w="12500">
                  <a:moveTo>
                    <a:pt x="1" y="1"/>
                  </a:moveTo>
                  <a:lnTo>
                    <a:pt x="8372" y="10999"/>
                  </a:lnTo>
                  <a:lnTo>
                    <a:pt x="12500" y="5572"/>
                  </a:lnTo>
                  <a:lnTo>
                    <a:pt x="8285" y="1"/>
                  </a:lnTo>
                  <a:close/>
                </a:path>
              </a:pathLst>
            </a:custGeom>
            <a:solidFill>
              <a:srgbClr val="000000">
                <a:alpha val="16078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68" name="Google Shape;468;p51"/>
          <p:cNvSpPr/>
          <p:nvPr/>
        </p:nvSpPr>
        <p:spPr>
          <a:xfrm>
            <a:off x="6975" y="2941125"/>
            <a:ext cx="1052400" cy="1191800"/>
          </a:xfrm>
          <a:custGeom>
            <a:rect b="b" l="l" r="r" t="t"/>
            <a:pathLst>
              <a:path extrusionOk="0" h="47672" w="42096">
                <a:moveTo>
                  <a:pt x="31502" y="0"/>
                </a:moveTo>
                <a:lnTo>
                  <a:pt x="42096" y="0"/>
                </a:lnTo>
                <a:lnTo>
                  <a:pt x="22023" y="28157"/>
                </a:lnTo>
                <a:lnTo>
                  <a:pt x="35962" y="47114"/>
                </a:lnTo>
                <a:lnTo>
                  <a:pt x="23975" y="47114"/>
                </a:lnTo>
                <a:lnTo>
                  <a:pt x="15333" y="37078"/>
                </a:lnTo>
                <a:lnTo>
                  <a:pt x="6691" y="47114"/>
                </a:lnTo>
                <a:lnTo>
                  <a:pt x="0" y="47672"/>
                </a:lnTo>
                <a:lnTo>
                  <a:pt x="0" y="40702"/>
                </a:lnTo>
                <a:close/>
              </a:path>
            </a:pathLst>
          </a:custGeom>
          <a:solidFill>
            <a:srgbClr val="000000">
              <a:alpha val="16078"/>
            </a:srgbClr>
          </a:solidFill>
          <a:ln>
            <a:noFill/>
          </a:ln>
        </p:spPr>
      </p:sp>
      <p:sp>
        <p:nvSpPr>
          <p:cNvPr id="469" name="Google Shape;469;p51"/>
          <p:cNvSpPr/>
          <p:nvPr/>
        </p:nvSpPr>
        <p:spPr>
          <a:xfrm>
            <a:off x="6975" y="3185075"/>
            <a:ext cx="313625" cy="362400"/>
          </a:xfrm>
          <a:custGeom>
            <a:rect b="b" l="l" r="r" t="t"/>
            <a:pathLst>
              <a:path extrusionOk="0" h="14496" w="12545">
                <a:moveTo>
                  <a:pt x="0" y="0"/>
                </a:moveTo>
                <a:lnTo>
                  <a:pt x="6691" y="0"/>
                </a:lnTo>
                <a:lnTo>
                  <a:pt x="12545" y="7248"/>
                </a:lnTo>
                <a:lnTo>
                  <a:pt x="6691" y="14496"/>
                </a:lnTo>
                <a:lnTo>
                  <a:pt x="0" y="6412"/>
                </a:lnTo>
                <a:close/>
              </a:path>
            </a:pathLst>
          </a:custGeom>
          <a:solidFill>
            <a:srgbClr val="000000">
              <a:alpha val="16078"/>
            </a:srgbClr>
          </a:solidFill>
          <a:ln>
            <a:noFill/>
          </a:ln>
        </p:spPr>
      </p:sp>
      <p:sp>
        <p:nvSpPr>
          <p:cNvPr id="470" name="Google Shape;470;p51"/>
          <p:cNvSpPr/>
          <p:nvPr/>
        </p:nvSpPr>
        <p:spPr>
          <a:xfrm>
            <a:off x="0" y="2404475"/>
            <a:ext cx="188175" cy="216050"/>
          </a:xfrm>
          <a:custGeom>
            <a:rect b="b" l="l" r="r" t="t"/>
            <a:pathLst>
              <a:path extrusionOk="0" h="8642" w="7527">
                <a:moveTo>
                  <a:pt x="279" y="0"/>
                </a:moveTo>
                <a:lnTo>
                  <a:pt x="7527" y="0"/>
                </a:lnTo>
                <a:lnTo>
                  <a:pt x="0" y="8642"/>
                </a:lnTo>
                <a:close/>
              </a:path>
            </a:pathLst>
          </a:custGeom>
          <a:solidFill>
            <a:srgbClr val="000000">
              <a:alpha val="16078"/>
            </a:srgbClr>
          </a:solidFill>
          <a:ln>
            <a:noFill/>
          </a:ln>
        </p:spPr>
      </p:sp>
      <p:sp>
        <p:nvSpPr>
          <p:cNvPr id="471" name="Google Shape;471;p51"/>
          <p:cNvSpPr/>
          <p:nvPr/>
        </p:nvSpPr>
        <p:spPr>
          <a:xfrm>
            <a:off x="0" y="4230500"/>
            <a:ext cx="885125" cy="919975"/>
          </a:xfrm>
          <a:custGeom>
            <a:rect b="b" l="l" r="r" t="t"/>
            <a:pathLst>
              <a:path extrusionOk="0" h="36799" w="35405">
                <a:moveTo>
                  <a:pt x="836" y="31502"/>
                </a:moveTo>
                <a:lnTo>
                  <a:pt x="23696" y="0"/>
                </a:lnTo>
                <a:lnTo>
                  <a:pt x="35405" y="0"/>
                </a:lnTo>
                <a:lnTo>
                  <a:pt x="13939" y="29272"/>
                </a:lnTo>
                <a:lnTo>
                  <a:pt x="20351" y="36799"/>
                </a:lnTo>
                <a:lnTo>
                  <a:pt x="0" y="36799"/>
                </a:lnTo>
                <a:close/>
              </a:path>
            </a:pathLst>
          </a:custGeom>
          <a:solidFill>
            <a:srgbClr val="000000">
              <a:alpha val="16078"/>
            </a:srgbClr>
          </a:solidFill>
          <a:ln>
            <a:noFill/>
          </a:ln>
        </p:spPr>
      </p:sp>
      <p:sp>
        <p:nvSpPr>
          <p:cNvPr id="472" name="Google Shape;472;p51"/>
          <p:cNvSpPr/>
          <p:nvPr/>
        </p:nvSpPr>
        <p:spPr>
          <a:xfrm>
            <a:off x="4641700" y="4181700"/>
            <a:ext cx="1010575" cy="961800"/>
          </a:xfrm>
          <a:custGeom>
            <a:rect b="b" l="l" r="r" t="t"/>
            <a:pathLst>
              <a:path extrusionOk="0" h="38472" w="40423">
                <a:moveTo>
                  <a:pt x="28435" y="0"/>
                </a:moveTo>
                <a:lnTo>
                  <a:pt x="40423" y="0"/>
                </a:lnTo>
                <a:lnTo>
                  <a:pt x="19793" y="28436"/>
                </a:lnTo>
                <a:lnTo>
                  <a:pt x="27599" y="38472"/>
                </a:lnTo>
                <a:lnTo>
                  <a:pt x="15612" y="38472"/>
                </a:lnTo>
                <a:lnTo>
                  <a:pt x="13660" y="35963"/>
                </a:lnTo>
                <a:lnTo>
                  <a:pt x="11430" y="38472"/>
                </a:lnTo>
                <a:lnTo>
                  <a:pt x="0" y="38193"/>
                </a:lnTo>
                <a:close/>
              </a:path>
            </a:pathLst>
          </a:custGeom>
          <a:solidFill>
            <a:srgbClr val="000000">
              <a:alpha val="16078"/>
            </a:srgbClr>
          </a:solidFill>
          <a:ln>
            <a:noFill/>
          </a:ln>
        </p:spPr>
      </p:sp>
      <p:sp>
        <p:nvSpPr>
          <p:cNvPr id="473" name="Google Shape;473;p51"/>
          <p:cNvSpPr/>
          <p:nvPr/>
        </p:nvSpPr>
        <p:spPr>
          <a:xfrm>
            <a:off x="4467450" y="4411700"/>
            <a:ext cx="404250" cy="376350"/>
          </a:xfrm>
          <a:custGeom>
            <a:rect b="b" l="l" r="r" t="t"/>
            <a:pathLst>
              <a:path extrusionOk="0" h="15054" w="16170">
                <a:moveTo>
                  <a:pt x="0" y="0"/>
                </a:moveTo>
                <a:lnTo>
                  <a:pt x="10873" y="0"/>
                </a:lnTo>
                <a:lnTo>
                  <a:pt x="16170" y="7806"/>
                </a:lnTo>
                <a:lnTo>
                  <a:pt x="11152" y="15054"/>
                </a:lnTo>
                <a:close/>
              </a:path>
            </a:pathLst>
          </a:custGeom>
          <a:solidFill>
            <a:srgbClr val="000000">
              <a:alpha val="16078"/>
            </a:srgbClr>
          </a:solidFill>
          <a:ln>
            <a:noFill/>
          </a:ln>
        </p:spPr>
      </p:sp>
      <p:sp>
        <p:nvSpPr>
          <p:cNvPr id="474" name="Google Shape;474;p51"/>
          <p:cNvSpPr/>
          <p:nvPr/>
        </p:nvSpPr>
        <p:spPr>
          <a:xfrm>
            <a:off x="2920225" y="4495325"/>
            <a:ext cx="752700" cy="641200"/>
          </a:xfrm>
          <a:custGeom>
            <a:rect b="b" l="l" r="r" t="t"/>
            <a:pathLst>
              <a:path extrusionOk="0" h="25648" w="30108">
                <a:moveTo>
                  <a:pt x="19793" y="279"/>
                </a:moveTo>
                <a:lnTo>
                  <a:pt x="30108" y="0"/>
                </a:lnTo>
                <a:lnTo>
                  <a:pt x="11988" y="25369"/>
                </a:lnTo>
                <a:lnTo>
                  <a:pt x="0" y="25648"/>
                </a:lnTo>
                <a:close/>
              </a:path>
            </a:pathLst>
          </a:custGeom>
          <a:solidFill>
            <a:srgbClr val="000000">
              <a:alpha val="16078"/>
            </a:srgbClr>
          </a:solidFill>
          <a:ln>
            <a:noFill/>
          </a:ln>
        </p:spPr>
      </p:sp>
      <p:sp>
        <p:nvSpPr>
          <p:cNvPr id="475" name="Google Shape;475;p51"/>
          <p:cNvSpPr/>
          <p:nvPr/>
        </p:nvSpPr>
        <p:spPr>
          <a:xfrm>
            <a:off x="1198750" y="4781095"/>
            <a:ext cx="592425" cy="376350"/>
          </a:xfrm>
          <a:custGeom>
            <a:rect b="b" l="l" r="r" t="t"/>
            <a:pathLst>
              <a:path extrusionOk="0" h="15054" w="23697">
                <a:moveTo>
                  <a:pt x="11988" y="0"/>
                </a:moveTo>
                <a:lnTo>
                  <a:pt x="23697" y="278"/>
                </a:lnTo>
                <a:lnTo>
                  <a:pt x="11709" y="15054"/>
                </a:lnTo>
                <a:lnTo>
                  <a:pt x="0" y="14775"/>
                </a:lnTo>
                <a:close/>
              </a:path>
            </a:pathLst>
          </a:custGeom>
          <a:solidFill>
            <a:srgbClr val="000000">
              <a:alpha val="16078"/>
            </a:srgbClr>
          </a:solidFill>
          <a:ln>
            <a:noFill/>
          </a:ln>
        </p:spPr>
      </p:sp>
      <p:sp>
        <p:nvSpPr>
          <p:cNvPr id="476" name="Google Shape;476;p51"/>
          <p:cNvSpPr/>
          <p:nvPr/>
        </p:nvSpPr>
        <p:spPr>
          <a:xfrm>
            <a:off x="4160800" y="4983200"/>
            <a:ext cx="432100" cy="167275"/>
          </a:xfrm>
          <a:custGeom>
            <a:rect b="b" l="l" r="r" t="t"/>
            <a:pathLst>
              <a:path extrusionOk="0" h="6691" w="17284">
                <a:moveTo>
                  <a:pt x="5018" y="0"/>
                </a:moveTo>
                <a:lnTo>
                  <a:pt x="17284" y="0"/>
                </a:lnTo>
                <a:lnTo>
                  <a:pt x="11988" y="6691"/>
                </a:lnTo>
                <a:lnTo>
                  <a:pt x="0" y="6412"/>
                </a:lnTo>
                <a:close/>
              </a:path>
            </a:pathLst>
          </a:custGeom>
          <a:solidFill>
            <a:srgbClr val="000000">
              <a:alpha val="16078"/>
            </a:srgbClr>
          </a:solidFill>
          <a:ln>
            <a:noFill/>
          </a:ln>
        </p:spPr>
      </p:sp>
      <p:sp>
        <p:nvSpPr>
          <p:cNvPr id="477" name="Google Shape;477;p51"/>
          <p:cNvSpPr/>
          <p:nvPr/>
        </p:nvSpPr>
        <p:spPr>
          <a:xfrm>
            <a:off x="2516000" y="4711400"/>
            <a:ext cx="439075" cy="390275"/>
          </a:xfrm>
          <a:custGeom>
            <a:rect b="b" l="l" r="r" t="t"/>
            <a:pathLst>
              <a:path extrusionOk="0" h="15611" w="17563">
                <a:moveTo>
                  <a:pt x="0" y="0"/>
                </a:moveTo>
                <a:lnTo>
                  <a:pt x="11709" y="836"/>
                </a:lnTo>
                <a:lnTo>
                  <a:pt x="17563" y="8921"/>
                </a:lnTo>
                <a:lnTo>
                  <a:pt x="11430" y="15611"/>
                </a:lnTo>
                <a:close/>
              </a:path>
            </a:pathLst>
          </a:custGeom>
          <a:solidFill>
            <a:srgbClr val="000000">
              <a:alpha val="16078"/>
            </a:srgbClr>
          </a:solidFill>
          <a:ln>
            <a:noFill/>
          </a:ln>
        </p:spPr>
      </p:sp>
      <p:sp>
        <p:nvSpPr>
          <p:cNvPr id="478" name="Google Shape;478;p51"/>
          <p:cNvSpPr/>
          <p:nvPr/>
        </p:nvSpPr>
        <p:spPr>
          <a:xfrm>
            <a:off x="0" y="4523225"/>
            <a:ext cx="125450" cy="299675"/>
          </a:xfrm>
          <a:custGeom>
            <a:rect b="b" l="l" r="r" t="t"/>
            <a:pathLst>
              <a:path extrusionOk="0" h="11987" w="5018">
                <a:moveTo>
                  <a:pt x="0" y="0"/>
                </a:moveTo>
                <a:lnTo>
                  <a:pt x="5018" y="6133"/>
                </a:lnTo>
                <a:lnTo>
                  <a:pt x="279" y="11987"/>
                </a:lnTo>
                <a:close/>
              </a:path>
            </a:pathLst>
          </a:custGeom>
          <a:solidFill>
            <a:srgbClr val="000000">
              <a:alpha val="16078"/>
            </a:srgbClr>
          </a:solidFill>
          <a:ln>
            <a:noFill/>
          </a:ln>
        </p:spPr>
      </p:sp>
      <p:sp>
        <p:nvSpPr>
          <p:cNvPr id="479" name="Google Shape;479;p51"/>
          <p:cNvSpPr/>
          <p:nvPr/>
        </p:nvSpPr>
        <p:spPr>
          <a:xfrm>
            <a:off x="599375" y="4997145"/>
            <a:ext cx="397275" cy="153325"/>
          </a:xfrm>
          <a:custGeom>
            <a:rect b="b" l="l" r="r" t="t"/>
            <a:pathLst>
              <a:path extrusionOk="0" h="6133" w="15891">
                <a:moveTo>
                  <a:pt x="0" y="0"/>
                </a:moveTo>
                <a:lnTo>
                  <a:pt x="11430" y="279"/>
                </a:lnTo>
                <a:lnTo>
                  <a:pt x="15891" y="6133"/>
                </a:lnTo>
                <a:lnTo>
                  <a:pt x="2788" y="6133"/>
                </a:lnTo>
                <a:close/>
              </a:path>
            </a:pathLst>
          </a:custGeom>
          <a:solidFill>
            <a:srgbClr val="000000">
              <a:alpha val="16078"/>
            </a:srgbClr>
          </a:solidFill>
          <a:ln>
            <a:noFill/>
          </a:ln>
        </p:spPr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p Slide">
  <p:cSld name="SECTION_HEADER_1_1_1"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" name="Google Shape;481;p52"/>
          <p:cNvPicPr preferRelativeResize="0"/>
          <p:nvPr/>
        </p:nvPicPr>
        <p:blipFill rotWithShape="1">
          <a:blip r:embed="rId2">
            <a:alphaModFix/>
          </a:blip>
          <a:srcRect b="2262" l="0" r="0" t="2262"/>
          <a:stretch/>
        </p:blipFill>
        <p:spPr>
          <a:xfrm>
            <a:off x="8000994" y="4419650"/>
            <a:ext cx="953851" cy="4952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82" name="Google Shape;482;p52"/>
          <p:cNvGrpSpPr/>
          <p:nvPr/>
        </p:nvGrpSpPr>
        <p:grpSpPr>
          <a:xfrm>
            <a:off x="1126332" y="775991"/>
            <a:ext cx="1180542" cy="1170611"/>
            <a:chOff x="1895050" y="1957925"/>
            <a:chExt cx="848700" cy="841500"/>
          </a:xfrm>
        </p:grpSpPr>
        <p:sp>
          <p:nvSpPr>
            <p:cNvPr id="483" name="Google Shape;483;p52"/>
            <p:cNvSpPr/>
            <p:nvPr/>
          </p:nvSpPr>
          <p:spPr>
            <a:xfrm>
              <a:off x="1895050" y="1957925"/>
              <a:ext cx="848700" cy="841500"/>
            </a:xfrm>
            <a:custGeom>
              <a:rect b="b" l="l" r="r" t="t"/>
              <a:pathLst>
                <a:path extrusionOk="0" h="33660" w="33948">
                  <a:moveTo>
                    <a:pt x="25692" y="1"/>
                  </a:moveTo>
                  <a:lnTo>
                    <a:pt x="1" y="33659"/>
                  </a:lnTo>
                  <a:lnTo>
                    <a:pt x="8256" y="33659"/>
                  </a:lnTo>
                  <a:lnTo>
                    <a:pt x="14492" y="25490"/>
                  </a:lnTo>
                  <a:lnTo>
                    <a:pt x="20727" y="33659"/>
                  </a:lnTo>
                  <a:lnTo>
                    <a:pt x="28983" y="33659"/>
                  </a:lnTo>
                  <a:lnTo>
                    <a:pt x="18620" y="20092"/>
                  </a:lnTo>
                  <a:lnTo>
                    <a:pt x="33948" y="1"/>
                  </a:lnTo>
                  <a:close/>
                </a:path>
              </a:pathLst>
            </a:custGeom>
            <a:solidFill>
              <a:srgbClr val="000000">
                <a:alpha val="6666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484;p52"/>
            <p:cNvSpPr/>
            <p:nvPr/>
          </p:nvSpPr>
          <p:spPr>
            <a:xfrm>
              <a:off x="1895050" y="2120300"/>
              <a:ext cx="312500" cy="274975"/>
            </a:xfrm>
            <a:custGeom>
              <a:rect b="b" l="l" r="r" t="t"/>
              <a:pathLst>
                <a:path extrusionOk="0" h="10999" w="12500">
                  <a:moveTo>
                    <a:pt x="1" y="1"/>
                  </a:moveTo>
                  <a:lnTo>
                    <a:pt x="8372" y="10999"/>
                  </a:lnTo>
                  <a:lnTo>
                    <a:pt x="12500" y="5572"/>
                  </a:lnTo>
                  <a:lnTo>
                    <a:pt x="8285" y="1"/>
                  </a:lnTo>
                  <a:close/>
                </a:path>
              </a:pathLst>
            </a:custGeom>
            <a:solidFill>
              <a:srgbClr val="000000">
                <a:alpha val="6666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85" name="Google Shape;485;p52"/>
          <p:cNvGrpSpPr/>
          <p:nvPr/>
        </p:nvGrpSpPr>
        <p:grpSpPr>
          <a:xfrm>
            <a:off x="2000232" y="1263861"/>
            <a:ext cx="1180542" cy="1170611"/>
            <a:chOff x="1895050" y="1957925"/>
            <a:chExt cx="848700" cy="841500"/>
          </a:xfrm>
        </p:grpSpPr>
        <p:sp>
          <p:nvSpPr>
            <p:cNvPr id="486" name="Google Shape;486;p52"/>
            <p:cNvSpPr/>
            <p:nvPr/>
          </p:nvSpPr>
          <p:spPr>
            <a:xfrm>
              <a:off x="1895050" y="1957925"/>
              <a:ext cx="848700" cy="841500"/>
            </a:xfrm>
            <a:custGeom>
              <a:rect b="b" l="l" r="r" t="t"/>
              <a:pathLst>
                <a:path extrusionOk="0" h="33660" w="33948">
                  <a:moveTo>
                    <a:pt x="25692" y="1"/>
                  </a:moveTo>
                  <a:lnTo>
                    <a:pt x="1" y="33659"/>
                  </a:lnTo>
                  <a:lnTo>
                    <a:pt x="8256" y="33659"/>
                  </a:lnTo>
                  <a:lnTo>
                    <a:pt x="14492" y="25490"/>
                  </a:lnTo>
                  <a:lnTo>
                    <a:pt x="20727" y="33659"/>
                  </a:lnTo>
                  <a:lnTo>
                    <a:pt x="28983" y="33659"/>
                  </a:lnTo>
                  <a:lnTo>
                    <a:pt x="18620" y="20092"/>
                  </a:lnTo>
                  <a:lnTo>
                    <a:pt x="33948" y="1"/>
                  </a:lnTo>
                  <a:close/>
                </a:path>
              </a:pathLst>
            </a:custGeom>
            <a:solidFill>
              <a:srgbClr val="000000">
                <a:alpha val="6666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" name="Google Shape;487;p52"/>
            <p:cNvSpPr/>
            <p:nvPr/>
          </p:nvSpPr>
          <p:spPr>
            <a:xfrm>
              <a:off x="1895050" y="2120300"/>
              <a:ext cx="312500" cy="274975"/>
            </a:xfrm>
            <a:custGeom>
              <a:rect b="b" l="l" r="r" t="t"/>
              <a:pathLst>
                <a:path extrusionOk="0" h="10999" w="12500">
                  <a:moveTo>
                    <a:pt x="1" y="1"/>
                  </a:moveTo>
                  <a:lnTo>
                    <a:pt x="8372" y="10999"/>
                  </a:lnTo>
                  <a:lnTo>
                    <a:pt x="12500" y="5572"/>
                  </a:lnTo>
                  <a:lnTo>
                    <a:pt x="8285" y="1"/>
                  </a:lnTo>
                  <a:close/>
                </a:path>
              </a:pathLst>
            </a:custGeom>
            <a:solidFill>
              <a:srgbClr val="000000">
                <a:alpha val="6666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88" name="Google Shape;488;p52"/>
          <p:cNvGrpSpPr/>
          <p:nvPr/>
        </p:nvGrpSpPr>
        <p:grpSpPr>
          <a:xfrm>
            <a:off x="940882" y="2086269"/>
            <a:ext cx="1180542" cy="1170611"/>
            <a:chOff x="1895050" y="1957925"/>
            <a:chExt cx="848700" cy="841500"/>
          </a:xfrm>
        </p:grpSpPr>
        <p:sp>
          <p:nvSpPr>
            <p:cNvPr id="489" name="Google Shape;489;p52"/>
            <p:cNvSpPr/>
            <p:nvPr/>
          </p:nvSpPr>
          <p:spPr>
            <a:xfrm>
              <a:off x="1895050" y="1957925"/>
              <a:ext cx="848700" cy="841500"/>
            </a:xfrm>
            <a:custGeom>
              <a:rect b="b" l="l" r="r" t="t"/>
              <a:pathLst>
                <a:path extrusionOk="0" h="33660" w="33948">
                  <a:moveTo>
                    <a:pt x="25692" y="1"/>
                  </a:moveTo>
                  <a:lnTo>
                    <a:pt x="1" y="33659"/>
                  </a:lnTo>
                  <a:lnTo>
                    <a:pt x="8256" y="33659"/>
                  </a:lnTo>
                  <a:lnTo>
                    <a:pt x="14492" y="25490"/>
                  </a:lnTo>
                  <a:lnTo>
                    <a:pt x="20727" y="33659"/>
                  </a:lnTo>
                  <a:lnTo>
                    <a:pt x="28983" y="33659"/>
                  </a:lnTo>
                  <a:lnTo>
                    <a:pt x="18620" y="20092"/>
                  </a:lnTo>
                  <a:lnTo>
                    <a:pt x="33948" y="1"/>
                  </a:lnTo>
                  <a:close/>
                </a:path>
              </a:pathLst>
            </a:custGeom>
            <a:solidFill>
              <a:srgbClr val="000000">
                <a:alpha val="6666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" name="Google Shape;490;p52"/>
            <p:cNvSpPr/>
            <p:nvPr/>
          </p:nvSpPr>
          <p:spPr>
            <a:xfrm>
              <a:off x="1895050" y="2120300"/>
              <a:ext cx="312500" cy="274975"/>
            </a:xfrm>
            <a:custGeom>
              <a:rect b="b" l="l" r="r" t="t"/>
              <a:pathLst>
                <a:path extrusionOk="0" h="10999" w="12500">
                  <a:moveTo>
                    <a:pt x="1" y="1"/>
                  </a:moveTo>
                  <a:lnTo>
                    <a:pt x="8372" y="10999"/>
                  </a:lnTo>
                  <a:lnTo>
                    <a:pt x="12500" y="5572"/>
                  </a:lnTo>
                  <a:lnTo>
                    <a:pt x="8285" y="1"/>
                  </a:lnTo>
                  <a:close/>
                </a:path>
              </a:pathLst>
            </a:custGeom>
            <a:solidFill>
              <a:srgbClr val="000000">
                <a:alpha val="6666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91" name="Google Shape;491;p52"/>
          <p:cNvGrpSpPr/>
          <p:nvPr/>
        </p:nvGrpSpPr>
        <p:grpSpPr>
          <a:xfrm>
            <a:off x="76682" y="1570541"/>
            <a:ext cx="1180542" cy="1170611"/>
            <a:chOff x="1895050" y="1957925"/>
            <a:chExt cx="848700" cy="841500"/>
          </a:xfrm>
        </p:grpSpPr>
        <p:sp>
          <p:nvSpPr>
            <p:cNvPr id="492" name="Google Shape;492;p52"/>
            <p:cNvSpPr/>
            <p:nvPr/>
          </p:nvSpPr>
          <p:spPr>
            <a:xfrm>
              <a:off x="1895050" y="1957925"/>
              <a:ext cx="848700" cy="841500"/>
            </a:xfrm>
            <a:custGeom>
              <a:rect b="b" l="l" r="r" t="t"/>
              <a:pathLst>
                <a:path extrusionOk="0" h="33660" w="33948">
                  <a:moveTo>
                    <a:pt x="25692" y="1"/>
                  </a:moveTo>
                  <a:lnTo>
                    <a:pt x="1" y="33659"/>
                  </a:lnTo>
                  <a:lnTo>
                    <a:pt x="8256" y="33659"/>
                  </a:lnTo>
                  <a:lnTo>
                    <a:pt x="14492" y="25490"/>
                  </a:lnTo>
                  <a:lnTo>
                    <a:pt x="20727" y="33659"/>
                  </a:lnTo>
                  <a:lnTo>
                    <a:pt x="28983" y="33659"/>
                  </a:lnTo>
                  <a:lnTo>
                    <a:pt x="18620" y="20092"/>
                  </a:lnTo>
                  <a:lnTo>
                    <a:pt x="33948" y="1"/>
                  </a:lnTo>
                  <a:close/>
                </a:path>
              </a:pathLst>
            </a:custGeom>
            <a:solidFill>
              <a:srgbClr val="000000">
                <a:alpha val="6666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Google Shape;493;p52"/>
            <p:cNvSpPr/>
            <p:nvPr/>
          </p:nvSpPr>
          <p:spPr>
            <a:xfrm>
              <a:off x="1895050" y="2120300"/>
              <a:ext cx="312500" cy="274975"/>
            </a:xfrm>
            <a:custGeom>
              <a:rect b="b" l="l" r="r" t="t"/>
              <a:pathLst>
                <a:path extrusionOk="0" h="10999" w="12500">
                  <a:moveTo>
                    <a:pt x="1" y="1"/>
                  </a:moveTo>
                  <a:lnTo>
                    <a:pt x="8372" y="10999"/>
                  </a:lnTo>
                  <a:lnTo>
                    <a:pt x="12500" y="5572"/>
                  </a:lnTo>
                  <a:lnTo>
                    <a:pt x="8285" y="1"/>
                  </a:lnTo>
                  <a:close/>
                </a:path>
              </a:pathLst>
            </a:custGeom>
            <a:solidFill>
              <a:srgbClr val="000000">
                <a:alpha val="6666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94" name="Google Shape;494;p52"/>
          <p:cNvGrpSpPr/>
          <p:nvPr/>
        </p:nvGrpSpPr>
        <p:grpSpPr>
          <a:xfrm>
            <a:off x="1825982" y="2615966"/>
            <a:ext cx="1180542" cy="1170611"/>
            <a:chOff x="1895050" y="1957925"/>
            <a:chExt cx="848700" cy="841500"/>
          </a:xfrm>
        </p:grpSpPr>
        <p:sp>
          <p:nvSpPr>
            <p:cNvPr id="495" name="Google Shape;495;p52"/>
            <p:cNvSpPr/>
            <p:nvPr/>
          </p:nvSpPr>
          <p:spPr>
            <a:xfrm>
              <a:off x="1895050" y="1957925"/>
              <a:ext cx="848700" cy="841500"/>
            </a:xfrm>
            <a:custGeom>
              <a:rect b="b" l="l" r="r" t="t"/>
              <a:pathLst>
                <a:path extrusionOk="0" h="33660" w="33948">
                  <a:moveTo>
                    <a:pt x="25692" y="1"/>
                  </a:moveTo>
                  <a:lnTo>
                    <a:pt x="1" y="33659"/>
                  </a:lnTo>
                  <a:lnTo>
                    <a:pt x="8256" y="33659"/>
                  </a:lnTo>
                  <a:lnTo>
                    <a:pt x="14492" y="25490"/>
                  </a:lnTo>
                  <a:lnTo>
                    <a:pt x="20727" y="33659"/>
                  </a:lnTo>
                  <a:lnTo>
                    <a:pt x="28983" y="33659"/>
                  </a:lnTo>
                  <a:lnTo>
                    <a:pt x="18620" y="20092"/>
                  </a:lnTo>
                  <a:lnTo>
                    <a:pt x="33948" y="1"/>
                  </a:lnTo>
                  <a:close/>
                </a:path>
              </a:pathLst>
            </a:custGeom>
            <a:solidFill>
              <a:srgbClr val="000000">
                <a:alpha val="6666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" name="Google Shape;496;p52"/>
            <p:cNvSpPr/>
            <p:nvPr/>
          </p:nvSpPr>
          <p:spPr>
            <a:xfrm>
              <a:off x="1895050" y="2120300"/>
              <a:ext cx="312500" cy="274975"/>
            </a:xfrm>
            <a:custGeom>
              <a:rect b="b" l="l" r="r" t="t"/>
              <a:pathLst>
                <a:path extrusionOk="0" h="10999" w="12500">
                  <a:moveTo>
                    <a:pt x="1" y="1"/>
                  </a:moveTo>
                  <a:lnTo>
                    <a:pt x="8372" y="10999"/>
                  </a:lnTo>
                  <a:lnTo>
                    <a:pt x="12500" y="5572"/>
                  </a:lnTo>
                  <a:lnTo>
                    <a:pt x="8285" y="1"/>
                  </a:lnTo>
                  <a:close/>
                </a:path>
              </a:pathLst>
            </a:custGeom>
            <a:solidFill>
              <a:srgbClr val="000000">
                <a:alpha val="6666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97" name="Google Shape;497;p52"/>
          <p:cNvGrpSpPr/>
          <p:nvPr/>
        </p:nvGrpSpPr>
        <p:grpSpPr>
          <a:xfrm>
            <a:off x="2690182" y="3110805"/>
            <a:ext cx="1180542" cy="1170611"/>
            <a:chOff x="1895050" y="1957925"/>
            <a:chExt cx="848700" cy="841500"/>
          </a:xfrm>
        </p:grpSpPr>
        <p:sp>
          <p:nvSpPr>
            <p:cNvPr id="498" name="Google Shape;498;p52"/>
            <p:cNvSpPr/>
            <p:nvPr/>
          </p:nvSpPr>
          <p:spPr>
            <a:xfrm>
              <a:off x="1895050" y="1957925"/>
              <a:ext cx="848700" cy="841500"/>
            </a:xfrm>
            <a:custGeom>
              <a:rect b="b" l="l" r="r" t="t"/>
              <a:pathLst>
                <a:path extrusionOk="0" h="33660" w="33948">
                  <a:moveTo>
                    <a:pt x="25692" y="1"/>
                  </a:moveTo>
                  <a:lnTo>
                    <a:pt x="1" y="33659"/>
                  </a:lnTo>
                  <a:lnTo>
                    <a:pt x="8256" y="33659"/>
                  </a:lnTo>
                  <a:lnTo>
                    <a:pt x="14492" y="25490"/>
                  </a:lnTo>
                  <a:lnTo>
                    <a:pt x="20727" y="33659"/>
                  </a:lnTo>
                  <a:lnTo>
                    <a:pt x="28983" y="33659"/>
                  </a:lnTo>
                  <a:lnTo>
                    <a:pt x="18620" y="20092"/>
                  </a:lnTo>
                  <a:lnTo>
                    <a:pt x="33948" y="1"/>
                  </a:lnTo>
                  <a:close/>
                </a:path>
              </a:pathLst>
            </a:custGeom>
            <a:solidFill>
              <a:srgbClr val="000000">
                <a:alpha val="6666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" name="Google Shape;499;p52"/>
            <p:cNvSpPr/>
            <p:nvPr/>
          </p:nvSpPr>
          <p:spPr>
            <a:xfrm>
              <a:off x="1895050" y="2120300"/>
              <a:ext cx="312500" cy="274975"/>
            </a:xfrm>
            <a:custGeom>
              <a:rect b="b" l="l" r="r" t="t"/>
              <a:pathLst>
                <a:path extrusionOk="0" h="10999" w="12500">
                  <a:moveTo>
                    <a:pt x="1" y="1"/>
                  </a:moveTo>
                  <a:lnTo>
                    <a:pt x="8372" y="10999"/>
                  </a:lnTo>
                  <a:lnTo>
                    <a:pt x="12500" y="5572"/>
                  </a:lnTo>
                  <a:lnTo>
                    <a:pt x="8285" y="1"/>
                  </a:lnTo>
                  <a:close/>
                </a:path>
              </a:pathLst>
            </a:custGeom>
            <a:solidFill>
              <a:srgbClr val="000000">
                <a:alpha val="6666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00" name="Google Shape;500;p52"/>
          <p:cNvGrpSpPr/>
          <p:nvPr/>
        </p:nvGrpSpPr>
        <p:grpSpPr>
          <a:xfrm>
            <a:off x="3742582" y="2309291"/>
            <a:ext cx="1180542" cy="1170611"/>
            <a:chOff x="1895050" y="1957925"/>
            <a:chExt cx="848700" cy="841500"/>
          </a:xfrm>
        </p:grpSpPr>
        <p:sp>
          <p:nvSpPr>
            <p:cNvPr id="501" name="Google Shape;501;p52"/>
            <p:cNvSpPr/>
            <p:nvPr/>
          </p:nvSpPr>
          <p:spPr>
            <a:xfrm>
              <a:off x="1895050" y="1957925"/>
              <a:ext cx="848700" cy="841500"/>
            </a:xfrm>
            <a:custGeom>
              <a:rect b="b" l="l" r="r" t="t"/>
              <a:pathLst>
                <a:path extrusionOk="0" h="33660" w="33948">
                  <a:moveTo>
                    <a:pt x="25692" y="1"/>
                  </a:moveTo>
                  <a:lnTo>
                    <a:pt x="1" y="33659"/>
                  </a:lnTo>
                  <a:lnTo>
                    <a:pt x="8256" y="33659"/>
                  </a:lnTo>
                  <a:lnTo>
                    <a:pt x="14492" y="25490"/>
                  </a:lnTo>
                  <a:lnTo>
                    <a:pt x="20727" y="33659"/>
                  </a:lnTo>
                  <a:lnTo>
                    <a:pt x="28983" y="33659"/>
                  </a:lnTo>
                  <a:lnTo>
                    <a:pt x="18620" y="20092"/>
                  </a:lnTo>
                  <a:lnTo>
                    <a:pt x="33948" y="1"/>
                  </a:lnTo>
                  <a:close/>
                </a:path>
              </a:pathLst>
            </a:custGeom>
            <a:solidFill>
              <a:srgbClr val="000000">
                <a:alpha val="6666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52"/>
            <p:cNvSpPr/>
            <p:nvPr/>
          </p:nvSpPr>
          <p:spPr>
            <a:xfrm>
              <a:off x="1895050" y="2120300"/>
              <a:ext cx="312500" cy="274975"/>
            </a:xfrm>
            <a:custGeom>
              <a:rect b="b" l="l" r="r" t="t"/>
              <a:pathLst>
                <a:path extrusionOk="0" h="10999" w="12500">
                  <a:moveTo>
                    <a:pt x="1" y="1"/>
                  </a:moveTo>
                  <a:lnTo>
                    <a:pt x="8372" y="10999"/>
                  </a:lnTo>
                  <a:lnTo>
                    <a:pt x="12500" y="5572"/>
                  </a:lnTo>
                  <a:lnTo>
                    <a:pt x="8285" y="1"/>
                  </a:lnTo>
                  <a:close/>
                </a:path>
              </a:pathLst>
            </a:custGeom>
            <a:solidFill>
              <a:srgbClr val="000000">
                <a:alpha val="6666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03" name="Google Shape;503;p52"/>
          <p:cNvGrpSpPr/>
          <p:nvPr/>
        </p:nvGrpSpPr>
        <p:grpSpPr>
          <a:xfrm>
            <a:off x="4620732" y="2804141"/>
            <a:ext cx="1180542" cy="1170611"/>
            <a:chOff x="1895050" y="1957925"/>
            <a:chExt cx="848700" cy="841500"/>
          </a:xfrm>
        </p:grpSpPr>
        <p:sp>
          <p:nvSpPr>
            <p:cNvPr id="504" name="Google Shape;504;p52"/>
            <p:cNvSpPr/>
            <p:nvPr/>
          </p:nvSpPr>
          <p:spPr>
            <a:xfrm>
              <a:off x="1895050" y="1957925"/>
              <a:ext cx="848700" cy="841500"/>
            </a:xfrm>
            <a:custGeom>
              <a:rect b="b" l="l" r="r" t="t"/>
              <a:pathLst>
                <a:path extrusionOk="0" h="33660" w="33948">
                  <a:moveTo>
                    <a:pt x="25692" y="1"/>
                  </a:moveTo>
                  <a:lnTo>
                    <a:pt x="1" y="33659"/>
                  </a:lnTo>
                  <a:lnTo>
                    <a:pt x="8256" y="33659"/>
                  </a:lnTo>
                  <a:lnTo>
                    <a:pt x="14492" y="25490"/>
                  </a:lnTo>
                  <a:lnTo>
                    <a:pt x="20727" y="33659"/>
                  </a:lnTo>
                  <a:lnTo>
                    <a:pt x="28983" y="33659"/>
                  </a:lnTo>
                  <a:lnTo>
                    <a:pt x="18620" y="20092"/>
                  </a:lnTo>
                  <a:lnTo>
                    <a:pt x="33948" y="1"/>
                  </a:lnTo>
                  <a:close/>
                </a:path>
              </a:pathLst>
            </a:custGeom>
            <a:solidFill>
              <a:srgbClr val="000000">
                <a:alpha val="6666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" name="Google Shape;505;p52"/>
            <p:cNvSpPr/>
            <p:nvPr/>
          </p:nvSpPr>
          <p:spPr>
            <a:xfrm>
              <a:off x="1895050" y="2120300"/>
              <a:ext cx="312500" cy="274975"/>
            </a:xfrm>
            <a:custGeom>
              <a:rect b="b" l="l" r="r" t="t"/>
              <a:pathLst>
                <a:path extrusionOk="0" h="10999" w="12500">
                  <a:moveTo>
                    <a:pt x="1" y="1"/>
                  </a:moveTo>
                  <a:lnTo>
                    <a:pt x="8372" y="10999"/>
                  </a:lnTo>
                  <a:lnTo>
                    <a:pt x="12500" y="5572"/>
                  </a:lnTo>
                  <a:lnTo>
                    <a:pt x="8285" y="1"/>
                  </a:lnTo>
                  <a:close/>
                </a:path>
              </a:pathLst>
            </a:custGeom>
            <a:solidFill>
              <a:srgbClr val="000000">
                <a:alpha val="6666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06" name="Google Shape;506;p52"/>
          <p:cNvGrpSpPr/>
          <p:nvPr/>
        </p:nvGrpSpPr>
        <p:grpSpPr>
          <a:xfrm>
            <a:off x="759632" y="3417466"/>
            <a:ext cx="1180542" cy="1170611"/>
            <a:chOff x="1895050" y="1957925"/>
            <a:chExt cx="848700" cy="841500"/>
          </a:xfrm>
        </p:grpSpPr>
        <p:sp>
          <p:nvSpPr>
            <p:cNvPr id="507" name="Google Shape;507;p52"/>
            <p:cNvSpPr/>
            <p:nvPr/>
          </p:nvSpPr>
          <p:spPr>
            <a:xfrm>
              <a:off x="1895050" y="1957925"/>
              <a:ext cx="848700" cy="841500"/>
            </a:xfrm>
            <a:custGeom>
              <a:rect b="b" l="l" r="r" t="t"/>
              <a:pathLst>
                <a:path extrusionOk="0" h="33660" w="33948">
                  <a:moveTo>
                    <a:pt x="25692" y="1"/>
                  </a:moveTo>
                  <a:lnTo>
                    <a:pt x="1" y="33659"/>
                  </a:lnTo>
                  <a:lnTo>
                    <a:pt x="8256" y="33659"/>
                  </a:lnTo>
                  <a:lnTo>
                    <a:pt x="14492" y="25490"/>
                  </a:lnTo>
                  <a:lnTo>
                    <a:pt x="20727" y="33659"/>
                  </a:lnTo>
                  <a:lnTo>
                    <a:pt x="28983" y="33659"/>
                  </a:lnTo>
                  <a:lnTo>
                    <a:pt x="18620" y="20092"/>
                  </a:lnTo>
                  <a:lnTo>
                    <a:pt x="33948" y="1"/>
                  </a:lnTo>
                  <a:close/>
                </a:path>
              </a:pathLst>
            </a:custGeom>
            <a:solidFill>
              <a:srgbClr val="000000">
                <a:alpha val="6666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" name="Google Shape;508;p52"/>
            <p:cNvSpPr/>
            <p:nvPr/>
          </p:nvSpPr>
          <p:spPr>
            <a:xfrm>
              <a:off x="1895050" y="2120300"/>
              <a:ext cx="312500" cy="274975"/>
            </a:xfrm>
            <a:custGeom>
              <a:rect b="b" l="l" r="r" t="t"/>
              <a:pathLst>
                <a:path extrusionOk="0" h="10999" w="12500">
                  <a:moveTo>
                    <a:pt x="1" y="1"/>
                  </a:moveTo>
                  <a:lnTo>
                    <a:pt x="8372" y="10999"/>
                  </a:lnTo>
                  <a:lnTo>
                    <a:pt x="12500" y="5572"/>
                  </a:lnTo>
                  <a:lnTo>
                    <a:pt x="8285" y="1"/>
                  </a:lnTo>
                  <a:close/>
                </a:path>
              </a:pathLst>
            </a:custGeom>
            <a:solidFill>
              <a:srgbClr val="000000">
                <a:alpha val="6666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09" name="Google Shape;509;p52"/>
          <p:cNvGrpSpPr/>
          <p:nvPr/>
        </p:nvGrpSpPr>
        <p:grpSpPr>
          <a:xfrm>
            <a:off x="1609907" y="3940191"/>
            <a:ext cx="1180542" cy="1170611"/>
            <a:chOff x="1895050" y="1957925"/>
            <a:chExt cx="848700" cy="841500"/>
          </a:xfrm>
        </p:grpSpPr>
        <p:sp>
          <p:nvSpPr>
            <p:cNvPr id="510" name="Google Shape;510;p52"/>
            <p:cNvSpPr/>
            <p:nvPr/>
          </p:nvSpPr>
          <p:spPr>
            <a:xfrm>
              <a:off x="1895050" y="1957925"/>
              <a:ext cx="848700" cy="841500"/>
            </a:xfrm>
            <a:custGeom>
              <a:rect b="b" l="l" r="r" t="t"/>
              <a:pathLst>
                <a:path extrusionOk="0" h="33660" w="33948">
                  <a:moveTo>
                    <a:pt x="25692" y="1"/>
                  </a:moveTo>
                  <a:lnTo>
                    <a:pt x="1" y="33659"/>
                  </a:lnTo>
                  <a:lnTo>
                    <a:pt x="8256" y="33659"/>
                  </a:lnTo>
                  <a:lnTo>
                    <a:pt x="14492" y="25490"/>
                  </a:lnTo>
                  <a:lnTo>
                    <a:pt x="20727" y="33659"/>
                  </a:lnTo>
                  <a:lnTo>
                    <a:pt x="28983" y="33659"/>
                  </a:lnTo>
                  <a:lnTo>
                    <a:pt x="18620" y="20092"/>
                  </a:lnTo>
                  <a:lnTo>
                    <a:pt x="33948" y="1"/>
                  </a:lnTo>
                  <a:close/>
                </a:path>
              </a:pathLst>
            </a:custGeom>
            <a:solidFill>
              <a:srgbClr val="000000">
                <a:alpha val="6666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" name="Google Shape;511;p52"/>
            <p:cNvSpPr/>
            <p:nvPr/>
          </p:nvSpPr>
          <p:spPr>
            <a:xfrm>
              <a:off x="1895050" y="2120300"/>
              <a:ext cx="312500" cy="274975"/>
            </a:xfrm>
            <a:custGeom>
              <a:rect b="b" l="l" r="r" t="t"/>
              <a:pathLst>
                <a:path extrusionOk="0" h="10999" w="12500">
                  <a:moveTo>
                    <a:pt x="1" y="1"/>
                  </a:moveTo>
                  <a:lnTo>
                    <a:pt x="8372" y="10999"/>
                  </a:lnTo>
                  <a:lnTo>
                    <a:pt x="12500" y="5572"/>
                  </a:lnTo>
                  <a:lnTo>
                    <a:pt x="8285" y="1"/>
                  </a:lnTo>
                  <a:close/>
                </a:path>
              </a:pathLst>
            </a:custGeom>
            <a:solidFill>
              <a:srgbClr val="000000">
                <a:alpha val="6666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12" name="Google Shape;512;p52"/>
          <p:cNvGrpSpPr/>
          <p:nvPr/>
        </p:nvGrpSpPr>
        <p:grpSpPr>
          <a:xfrm>
            <a:off x="3554407" y="3626566"/>
            <a:ext cx="1180542" cy="1170611"/>
            <a:chOff x="1895050" y="1957925"/>
            <a:chExt cx="848700" cy="841500"/>
          </a:xfrm>
        </p:grpSpPr>
        <p:sp>
          <p:nvSpPr>
            <p:cNvPr id="513" name="Google Shape;513;p52"/>
            <p:cNvSpPr/>
            <p:nvPr/>
          </p:nvSpPr>
          <p:spPr>
            <a:xfrm>
              <a:off x="1895050" y="1957925"/>
              <a:ext cx="848700" cy="841500"/>
            </a:xfrm>
            <a:custGeom>
              <a:rect b="b" l="l" r="r" t="t"/>
              <a:pathLst>
                <a:path extrusionOk="0" h="33660" w="33948">
                  <a:moveTo>
                    <a:pt x="25692" y="1"/>
                  </a:moveTo>
                  <a:lnTo>
                    <a:pt x="1" y="33659"/>
                  </a:lnTo>
                  <a:lnTo>
                    <a:pt x="8256" y="33659"/>
                  </a:lnTo>
                  <a:lnTo>
                    <a:pt x="14492" y="25490"/>
                  </a:lnTo>
                  <a:lnTo>
                    <a:pt x="20727" y="33659"/>
                  </a:lnTo>
                  <a:lnTo>
                    <a:pt x="28983" y="33659"/>
                  </a:lnTo>
                  <a:lnTo>
                    <a:pt x="18620" y="20092"/>
                  </a:lnTo>
                  <a:lnTo>
                    <a:pt x="33948" y="1"/>
                  </a:lnTo>
                  <a:close/>
                </a:path>
              </a:pathLst>
            </a:custGeom>
            <a:solidFill>
              <a:srgbClr val="000000">
                <a:alpha val="6666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" name="Google Shape;514;p52"/>
            <p:cNvSpPr/>
            <p:nvPr/>
          </p:nvSpPr>
          <p:spPr>
            <a:xfrm>
              <a:off x="1895050" y="2120300"/>
              <a:ext cx="312500" cy="274975"/>
            </a:xfrm>
            <a:custGeom>
              <a:rect b="b" l="l" r="r" t="t"/>
              <a:pathLst>
                <a:path extrusionOk="0" h="10999" w="12500">
                  <a:moveTo>
                    <a:pt x="1" y="1"/>
                  </a:moveTo>
                  <a:lnTo>
                    <a:pt x="8372" y="10999"/>
                  </a:lnTo>
                  <a:lnTo>
                    <a:pt x="12500" y="5572"/>
                  </a:lnTo>
                  <a:lnTo>
                    <a:pt x="8285" y="1"/>
                  </a:lnTo>
                  <a:close/>
                </a:path>
              </a:pathLst>
            </a:custGeom>
            <a:solidFill>
              <a:srgbClr val="000000">
                <a:alpha val="6666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15" name="Google Shape;515;p52"/>
          <p:cNvSpPr/>
          <p:nvPr/>
        </p:nvSpPr>
        <p:spPr>
          <a:xfrm>
            <a:off x="6975" y="2941125"/>
            <a:ext cx="1052400" cy="1191800"/>
          </a:xfrm>
          <a:custGeom>
            <a:rect b="b" l="l" r="r" t="t"/>
            <a:pathLst>
              <a:path extrusionOk="0" h="47672" w="42096">
                <a:moveTo>
                  <a:pt x="31502" y="0"/>
                </a:moveTo>
                <a:lnTo>
                  <a:pt x="42096" y="0"/>
                </a:lnTo>
                <a:lnTo>
                  <a:pt x="22023" y="28157"/>
                </a:lnTo>
                <a:lnTo>
                  <a:pt x="35962" y="47114"/>
                </a:lnTo>
                <a:lnTo>
                  <a:pt x="23975" y="47114"/>
                </a:lnTo>
                <a:lnTo>
                  <a:pt x="15333" y="37078"/>
                </a:lnTo>
                <a:lnTo>
                  <a:pt x="6691" y="47114"/>
                </a:lnTo>
                <a:lnTo>
                  <a:pt x="0" y="47672"/>
                </a:lnTo>
                <a:lnTo>
                  <a:pt x="0" y="40702"/>
                </a:lnTo>
                <a:close/>
              </a:path>
            </a:pathLst>
          </a:custGeom>
          <a:solidFill>
            <a:srgbClr val="000000">
              <a:alpha val="6666"/>
            </a:srgbClr>
          </a:solidFill>
          <a:ln>
            <a:noFill/>
          </a:ln>
        </p:spPr>
      </p:sp>
      <p:sp>
        <p:nvSpPr>
          <p:cNvPr id="516" name="Google Shape;516;p52"/>
          <p:cNvSpPr/>
          <p:nvPr/>
        </p:nvSpPr>
        <p:spPr>
          <a:xfrm>
            <a:off x="6975" y="3185075"/>
            <a:ext cx="313625" cy="362400"/>
          </a:xfrm>
          <a:custGeom>
            <a:rect b="b" l="l" r="r" t="t"/>
            <a:pathLst>
              <a:path extrusionOk="0" h="14496" w="12545">
                <a:moveTo>
                  <a:pt x="0" y="0"/>
                </a:moveTo>
                <a:lnTo>
                  <a:pt x="6691" y="0"/>
                </a:lnTo>
                <a:lnTo>
                  <a:pt x="12545" y="7248"/>
                </a:lnTo>
                <a:lnTo>
                  <a:pt x="6691" y="14496"/>
                </a:lnTo>
                <a:lnTo>
                  <a:pt x="0" y="6412"/>
                </a:lnTo>
                <a:close/>
              </a:path>
            </a:pathLst>
          </a:custGeom>
          <a:solidFill>
            <a:srgbClr val="000000">
              <a:alpha val="6666"/>
            </a:srgbClr>
          </a:solidFill>
          <a:ln>
            <a:noFill/>
          </a:ln>
        </p:spPr>
      </p:sp>
      <p:sp>
        <p:nvSpPr>
          <p:cNvPr id="517" name="Google Shape;517;p52"/>
          <p:cNvSpPr/>
          <p:nvPr/>
        </p:nvSpPr>
        <p:spPr>
          <a:xfrm>
            <a:off x="0" y="2404475"/>
            <a:ext cx="188175" cy="216050"/>
          </a:xfrm>
          <a:custGeom>
            <a:rect b="b" l="l" r="r" t="t"/>
            <a:pathLst>
              <a:path extrusionOk="0" h="8642" w="7527">
                <a:moveTo>
                  <a:pt x="279" y="0"/>
                </a:moveTo>
                <a:lnTo>
                  <a:pt x="7527" y="0"/>
                </a:lnTo>
                <a:lnTo>
                  <a:pt x="0" y="8642"/>
                </a:lnTo>
                <a:close/>
              </a:path>
            </a:pathLst>
          </a:custGeom>
          <a:solidFill>
            <a:srgbClr val="000000">
              <a:alpha val="6666"/>
            </a:srgbClr>
          </a:solidFill>
          <a:ln>
            <a:noFill/>
          </a:ln>
        </p:spPr>
      </p:sp>
      <p:sp>
        <p:nvSpPr>
          <p:cNvPr id="518" name="Google Shape;518;p52"/>
          <p:cNvSpPr/>
          <p:nvPr/>
        </p:nvSpPr>
        <p:spPr>
          <a:xfrm>
            <a:off x="0" y="4230500"/>
            <a:ext cx="885125" cy="919975"/>
          </a:xfrm>
          <a:custGeom>
            <a:rect b="b" l="l" r="r" t="t"/>
            <a:pathLst>
              <a:path extrusionOk="0" h="36799" w="35405">
                <a:moveTo>
                  <a:pt x="836" y="31502"/>
                </a:moveTo>
                <a:lnTo>
                  <a:pt x="23696" y="0"/>
                </a:lnTo>
                <a:lnTo>
                  <a:pt x="35405" y="0"/>
                </a:lnTo>
                <a:lnTo>
                  <a:pt x="13939" y="29272"/>
                </a:lnTo>
                <a:lnTo>
                  <a:pt x="20351" y="36799"/>
                </a:lnTo>
                <a:lnTo>
                  <a:pt x="0" y="36799"/>
                </a:lnTo>
                <a:close/>
              </a:path>
            </a:pathLst>
          </a:custGeom>
          <a:solidFill>
            <a:srgbClr val="000000">
              <a:alpha val="6666"/>
            </a:srgbClr>
          </a:solidFill>
          <a:ln>
            <a:noFill/>
          </a:ln>
        </p:spPr>
      </p:sp>
      <p:sp>
        <p:nvSpPr>
          <p:cNvPr id="519" name="Google Shape;519;p52"/>
          <p:cNvSpPr/>
          <p:nvPr/>
        </p:nvSpPr>
        <p:spPr>
          <a:xfrm>
            <a:off x="4641700" y="4181700"/>
            <a:ext cx="1010575" cy="961800"/>
          </a:xfrm>
          <a:custGeom>
            <a:rect b="b" l="l" r="r" t="t"/>
            <a:pathLst>
              <a:path extrusionOk="0" h="38472" w="40423">
                <a:moveTo>
                  <a:pt x="28435" y="0"/>
                </a:moveTo>
                <a:lnTo>
                  <a:pt x="40423" y="0"/>
                </a:lnTo>
                <a:lnTo>
                  <a:pt x="19793" y="28436"/>
                </a:lnTo>
                <a:lnTo>
                  <a:pt x="27599" y="38472"/>
                </a:lnTo>
                <a:lnTo>
                  <a:pt x="15612" y="38472"/>
                </a:lnTo>
                <a:lnTo>
                  <a:pt x="13660" y="35963"/>
                </a:lnTo>
                <a:lnTo>
                  <a:pt x="11430" y="38472"/>
                </a:lnTo>
                <a:lnTo>
                  <a:pt x="0" y="38193"/>
                </a:lnTo>
                <a:close/>
              </a:path>
            </a:pathLst>
          </a:custGeom>
          <a:solidFill>
            <a:srgbClr val="000000">
              <a:alpha val="6666"/>
            </a:srgbClr>
          </a:solidFill>
          <a:ln>
            <a:noFill/>
          </a:ln>
        </p:spPr>
      </p:sp>
      <p:sp>
        <p:nvSpPr>
          <p:cNvPr id="520" name="Google Shape;520;p52"/>
          <p:cNvSpPr/>
          <p:nvPr/>
        </p:nvSpPr>
        <p:spPr>
          <a:xfrm>
            <a:off x="4467450" y="4411700"/>
            <a:ext cx="404250" cy="376350"/>
          </a:xfrm>
          <a:custGeom>
            <a:rect b="b" l="l" r="r" t="t"/>
            <a:pathLst>
              <a:path extrusionOk="0" h="15054" w="16170">
                <a:moveTo>
                  <a:pt x="0" y="0"/>
                </a:moveTo>
                <a:lnTo>
                  <a:pt x="10873" y="0"/>
                </a:lnTo>
                <a:lnTo>
                  <a:pt x="16170" y="7806"/>
                </a:lnTo>
                <a:lnTo>
                  <a:pt x="11152" y="15054"/>
                </a:lnTo>
                <a:close/>
              </a:path>
            </a:pathLst>
          </a:custGeom>
          <a:solidFill>
            <a:srgbClr val="000000">
              <a:alpha val="6666"/>
            </a:srgbClr>
          </a:solidFill>
          <a:ln>
            <a:noFill/>
          </a:ln>
        </p:spPr>
      </p:sp>
      <p:sp>
        <p:nvSpPr>
          <p:cNvPr id="521" name="Google Shape;521;p52"/>
          <p:cNvSpPr/>
          <p:nvPr/>
        </p:nvSpPr>
        <p:spPr>
          <a:xfrm>
            <a:off x="2920225" y="4495325"/>
            <a:ext cx="752700" cy="641200"/>
          </a:xfrm>
          <a:custGeom>
            <a:rect b="b" l="l" r="r" t="t"/>
            <a:pathLst>
              <a:path extrusionOk="0" h="25648" w="30108">
                <a:moveTo>
                  <a:pt x="19793" y="279"/>
                </a:moveTo>
                <a:lnTo>
                  <a:pt x="30108" y="0"/>
                </a:lnTo>
                <a:lnTo>
                  <a:pt x="11988" y="25369"/>
                </a:lnTo>
                <a:lnTo>
                  <a:pt x="0" y="25648"/>
                </a:lnTo>
                <a:close/>
              </a:path>
            </a:pathLst>
          </a:custGeom>
          <a:solidFill>
            <a:srgbClr val="000000">
              <a:alpha val="6666"/>
            </a:srgbClr>
          </a:solidFill>
          <a:ln>
            <a:noFill/>
          </a:ln>
        </p:spPr>
      </p:sp>
      <p:sp>
        <p:nvSpPr>
          <p:cNvPr id="522" name="Google Shape;522;p52"/>
          <p:cNvSpPr/>
          <p:nvPr/>
        </p:nvSpPr>
        <p:spPr>
          <a:xfrm>
            <a:off x="1198750" y="4781095"/>
            <a:ext cx="592425" cy="376350"/>
          </a:xfrm>
          <a:custGeom>
            <a:rect b="b" l="l" r="r" t="t"/>
            <a:pathLst>
              <a:path extrusionOk="0" h="15054" w="23697">
                <a:moveTo>
                  <a:pt x="11988" y="0"/>
                </a:moveTo>
                <a:lnTo>
                  <a:pt x="23697" y="278"/>
                </a:lnTo>
                <a:lnTo>
                  <a:pt x="11709" y="15054"/>
                </a:lnTo>
                <a:lnTo>
                  <a:pt x="0" y="14775"/>
                </a:lnTo>
                <a:close/>
              </a:path>
            </a:pathLst>
          </a:custGeom>
          <a:solidFill>
            <a:srgbClr val="000000">
              <a:alpha val="6666"/>
            </a:srgbClr>
          </a:solidFill>
          <a:ln>
            <a:noFill/>
          </a:ln>
        </p:spPr>
      </p:sp>
      <p:sp>
        <p:nvSpPr>
          <p:cNvPr id="523" name="Google Shape;523;p52"/>
          <p:cNvSpPr/>
          <p:nvPr/>
        </p:nvSpPr>
        <p:spPr>
          <a:xfrm>
            <a:off x="4160800" y="4983200"/>
            <a:ext cx="432100" cy="167275"/>
          </a:xfrm>
          <a:custGeom>
            <a:rect b="b" l="l" r="r" t="t"/>
            <a:pathLst>
              <a:path extrusionOk="0" h="6691" w="17284">
                <a:moveTo>
                  <a:pt x="5018" y="0"/>
                </a:moveTo>
                <a:lnTo>
                  <a:pt x="17284" y="0"/>
                </a:lnTo>
                <a:lnTo>
                  <a:pt x="11988" y="6691"/>
                </a:lnTo>
                <a:lnTo>
                  <a:pt x="0" y="6412"/>
                </a:lnTo>
                <a:close/>
              </a:path>
            </a:pathLst>
          </a:custGeom>
          <a:solidFill>
            <a:srgbClr val="000000">
              <a:alpha val="6666"/>
            </a:srgbClr>
          </a:solidFill>
          <a:ln>
            <a:noFill/>
          </a:ln>
        </p:spPr>
      </p:sp>
      <p:sp>
        <p:nvSpPr>
          <p:cNvPr id="524" name="Google Shape;524;p52"/>
          <p:cNvSpPr/>
          <p:nvPr/>
        </p:nvSpPr>
        <p:spPr>
          <a:xfrm>
            <a:off x="2516000" y="4711400"/>
            <a:ext cx="439075" cy="390275"/>
          </a:xfrm>
          <a:custGeom>
            <a:rect b="b" l="l" r="r" t="t"/>
            <a:pathLst>
              <a:path extrusionOk="0" h="15611" w="17563">
                <a:moveTo>
                  <a:pt x="0" y="0"/>
                </a:moveTo>
                <a:lnTo>
                  <a:pt x="11709" y="836"/>
                </a:lnTo>
                <a:lnTo>
                  <a:pt x="17563" y="8921"/>
                </a:lnTo>
                <a:lnTo>
                  <a:pt x="11430" y="15611"/>
                </a:lnTo>
                <a:close/>
              </a:path>
            </a:pathLst>
          </a:custGeom>
          <a:solidFill>
            <a:srgbClr val="000000">
              <a:alpha val="6666"/>
            </a:srgbClr>
          </a:solidFill>
          <a:ln>
            <a:noFill/>
          </a:ln>
        </p:spPr>
      </p:sp>
      <p:sp>
        <p:nvSpPr>
          <p:cNvPr id="525" name="Google Shape;525;p52"/>
          <p:cNvSpPr/>
          <p:nvPr/>
        </p:nvSpPr>
        <p:spPr>
          <a:xfrm>
            <a:off x="0" y="4523225"/>
            <a:ext cx="125450" cy="299675"/>
          </a:xfrm>
          <a:custGeom>
            <a:rect b="b" l="l" r="r" t="t"/>
            <a:pathLst>
              <a:path extrusionOk="0" h="11987" w="5018">
                <a:moveTo>
                  <a:pt x="0" y="0"/>
                </a:moveTo>
                <a:lnTo>
                  <a:pt x="5018" y="6133"/>
                </a:lnTo>
                <a:lnTo>
                  <a:pt x="279" y="11987"/>
                </a:lnTo>
                <a:close/>
              </a:path>
            </a:pathLst>
          </a:custGeom>
          <a:solidFill>
            <a:srgbClr val="000000">
              <a:alpha val="6666"/>
            </a:srgbClr>
          </a:solidFill>
          <a:ln>
            <a:noFill/>
          </a:ln>
        </p:spPr>
      </p:sp>
      <p:sp>
        <p:nvSpPr>
          <p:cNvPr id="526" name="Google Shape;526;p52"/>
          <p:cNvSpPr/>
          <p:nvPr/>
        </p:nvSpPr>
        <p:spPr>
          <a:xfrm>
            <a:off x="599375" y="4997145"/>
            <a:ext cx="397275" cy="153325"/>
          </a:xfrm>
          <a:custGeom>
            <a:rect b="b" l="l" r="r" t="t"/>
            <a:pathLst>
              <a:path extrusionOk="0" h="6133" w="15891">
                <a:moveTo>
                  <a:pt x="0" y="0"/>
                </a:moveTo>
                <a:lnTo>
                  <a:pt x="11430" y="279"/>
                </a:lnTo>
                <a:lnTo>
                  <a:pt x="15891" y="6133"/>
                </a:lnTo>
                <a:lnTo>
                  <a:pt x="2788" y="6133"/>
                </a:lnTo>
                <a:close/>
              </a:path>
            </a:pathLst>
          </a:custGeom>
          <a:solidFill>
            <a:srgbClr val="000000">
              <a:alpha val="6666"/>
            </a:srgbClr>
          </a:solidFill>
          <a:ln>
            <a:noFill/>
          </a:ln>
        </p:spPr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2">
  <p:cSld name="SECTION_HEADER_1_1_1_1"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8" name="Google Shape;528;p53"/>
          <p:cNvGrpSpPr/>
          <p:nvPr/>
        </p:nvGrpSpPr>
        <p:grpSpPr>
          <a:xfrm>
            <a:off x="1126332" y="775991"/>
            <a:ext cx="1180542" cy="1170611"/>
            <a:chOff x="1895050" y="1957925"/>
            <a:chExt cx="848700" cy="841500"/>
          </a:xfrm>
        </p:grpSpPr>
        <p:sp>
          <p:nvSpPr>
            <p:cNvPr id="529" name="Google Shape;529;p53"/>
            <p:cNvSpPr/>
            <p:nvPr/>
          </p:nvSpPr>
          <p:spPr>
            <a:xfrm>
              <a:off x="1895050" y="1957925"/>
              <a:ext cx="848700" cy="841500"/>
            </a:xfrm>
            <a:custGeom>
              <a:rect b="b" l="l" r="r" t="t"/>
              <a:pathLst>
                <a:path extrusionOk="0" h="33660" w="33948">
                  <a:moveTo>
                    <a:pt x="25692" y="1"/>
                  </a:moveTo>
                  <a:lnTo>
                    <a:pt x="1" y="33659"/>
                  </a:lnTo>
                  <a:lnTo>
                    <a:pt x="8256" y="33659"/>
                  </a:lnTo>
                  <a:lnTo>
                    <a:pt x="14492" y="25490"/>
                  </a:lnTo>
                  <a:lnTo>
                    <a:pt x="20727" y="33659"/>
                  </a:lnTo>
                  <a:lnTo>
                    <a:pt x="28983" y="33659"/>
                  </a:lnTo>
                  <a:lnTo>
                    <a:pt x="18620" y="20092"/>
                  </a:lnTo>
                  <a:lnTo>
                    <a:pt x="33948" y="1"/>
                  </a:lnTo>
                  <a:close/>
                </a:path>
              </a:pathLst>
            </a:custGeom>
            <a:solidFill>
              <a:srgbClr val="000000">
                <a:alpha val="6666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" name="Google Shape;530;p53"/>
            <p:cNvSpPr/>
            <p:nvPr/>
          </p:nvSpPr>
          <p:spPr>
            <a:xfrm>
              <a:off x="1895050" y="2120300"/>
              <a:ext cx="312500" cy="274975"/>
            </a:xfrm>
            <a:custGeom>
              <a:rect b="b" l="l" r="r" t="t"/>
              <a:pathLst>
                <a:path extrusionOk="0" h="10999" w="12500">
                  <a:moveTo>
                    <a:pt x="1" y="1"/>
                  </a:moveTo>
                  <a:lnTo>
                    <a:pt x="8372" y="10999"/>
                  </a:lnTo>
                  <a:lnTo>
                    <a:pt x="12500" y="5572"/>
                  </a:lnTo>
                  <a:lnTo>
                    <a:pt x="8285" y="1"/>
                  </a:lnTo>
                  <a:close/>
                </a:path>
              </a:pathLst>
            </a:custGeom>
            <a:solidFill>
              <a:srgbClr val="000000">
                <a:alpha val="6666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31" name="Google Shape;531;p53"/>
          <p:cNvGrpSpPr/>
          <p:nvPr/>
        </p:nvGrpSpPr>
        <p:grpSpPr>
          <a:xfrm>
            <a:off x="2000232" y="1263861"/>
            <a:ext cx="1180542" cy="1170611"/>
            <a:chOff x="1895050" y="1957925"/>
            <a:chExt cx="848700" cy="841500"/>
          </a:xfrm>
        </p:grpSpPr>
        <p:sp>
          <p:nvSpPr>
            <p:cNvPr id="532" name="Google Shape;532;p53"/>
            <p:cNvSpPr/>
            <p:nvPr/>
          </p:nvSpPr>
          <p:spPr>
            <a:xfrm>
              <a:off x="1895050" y="1957925"/>
              <a:ext cx="848700" cy="841500"/>
            </a:xfrm>
            <a:custGeom>
              <a:rect b="b" l="l" r="r" t="t"/>
              <a:pathLst>
                <a:path extrusionOk="0" h="33660" w="33948">
                  <a:moveTo>
                    <a:pt x="25692" y="1"/>
                  </a:moveTo>
                  <a:lnTo>
                    <a:pt x="1" y="33659"/>
                  </a:lnTo>
                  <a:lnTo>
                    <a:pt x="8256" y="33659"/>
                  </a:lnTo>
                  <a:lnTo>
                    <a:pt x="14492" y="25490"/>
                  </a:lnTo>
                  <a:lnTo>
                    <a:pt x="20727" y="33659"/>
                  </a:lnTo>
                  <a:lnTo>
                    <a:pt x="28983" y="33659"/>
                  </a:lnTo>
                  <a:lnTo>
                    <a:pt x="18620" y="20092"/>
                  </a:lnTo>
                  <a:lnTo>
                    <a:pt x="33948" y="1"/>
                  </a:lnTo>
                  <a:close/>
                </a:path>
              </a:pathLst>
            </a:custGeom>
            <a:solidFill>
              <a:srgbClr val="000000">
                <a:alpha val="6666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" name="Google Shape;533;p53"/>
            <p:cNvSpPr/>
            <p:nvPr/>
          </p:nvSpPr>
          <p:spPr>
            <a:xfrm>
              <a:off x="1895050" y="2120300"/>
              <a:ext cx="312500" cy="274975"/>
            </a:xfrm>
            <a:custGeom>
              <a:rect b="b" l="l" r="r" t="t"/>
              <a:pathLst>
                <a:path extrusionOk="0" h="10999" w="12500">
                  <a:moveTo>
                    <a:pt x="1" y="1"/>
                  </a:moveTo>
                  <a:lnTo>
                    <a:pt x="8372" y="10999"/>
                  </a:lnTo>
                  <a:lnTo>
                    <a:pt x="12500" y="5572"/>
                  </a:lnTo>
                  <a:lnTo>
                    <a:pt x="8285" y="1"/>
                  </a:lnTo>
                  <a:close/>
                </a:path>
              </a:pathLst>
            </a:custGeom>
            <a:solidFill>
              <a:srgbClr val="000000">
                <a:alpha val="6666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34" name="Google Shape;534;p53"/>
          <p:cNvGrpSpPr/>
          <p:nvPr/>
        </p:nvGrpSpPr>
        <p:grpSpPr>
          <a:xfrm>
            <a:off x="940882" y="2086269"/>
            <a:ext cx="1180542" cy="1170611"/>
            <a:chOff x="1895050" y="1957925"/>
            <a:chExt cx="848700" cy="841500"/>
          </a:xfrm>
        </p:grpSpPr>
        <p:sp>
          <p:nvSpPr>
            <p:cNvPr id="535" name="Google Shape;535;p53"/>
            <p:cNvSpPr/>
            <p:nvPr/>
          </p:nvSpPr>
          <p:spPr>
            <a:xfrm>
              <a:off x="1895050" y="1957925"/>
              <a:ext cx="848700" cy="841500"/>
            </a:xfrm>
            <a:custGeom>
              <a:rect b="b" l="l" r="r" t="t"/>
              <a:pathLst>
                <a:path extrusionOk="0" h="33660" w="33948">
                  <a:moveTo>
                    <a:pt x="25692" y="1"/>
                  </a:moveTo>
                  <a:lnTo>
                    <a:pt x="1" y="33659"/>
                  </a:lnTo>
                  <a:lnTo>
                    <a:pt x="8256" y="33659"/>
                  </a:lnTo>
                  <a:lnTo>
                    <a:pt x="14492" y="25490"/>
                  </a:lnTo>
                  <a:lnTo>
                    <a:pt x="20727" y="33659"/>
                  </a:lnTo>
                  <a:lnTo>
                    <a:pt x="28983" y="33659"/>
                  </a:lnTo>
                  <a:lnTo>
                    <a:pt x="18620" y="20092"/>
                  </a:lnTo>
                  <a:lnTo>
                    <a:pt x="33948" y="1"/>
                  </a:lnTo>
                  <a:close/>
                </a:path>
              </a:pathLst>
            </a:custGeom>
            <a:solidFill>
              <a:srgbClr val="000000">
                <a:alpha val="6666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" name="Google Shape;536;p53"/>
            <p:cNvSpPr/>
            <p:nvPr/>
          </p:nvSpPr>
          <p:spPr>
            <a:xfrm>
              <a:off x="1895050" y="2120300"/>
              <a:ext cx="312500" cy="274975"/>
            </a:xfrm>
            <a:custGeom>
              <a:rect b="b" l="l" r="r" t="t"/>
              <a:pathLst>
                <a:path extrusionOk="0" h="10999" w="12500">
                  <a:moveTo>
                    <a:pt x="1" y="1"/>
                  </a:moveTo>
                  <a:lnTo>
                    <a:pt x="8372" y="10999"/>
                  </a:lnTo>
                  <a:lnTo>
                    <a:pt x="12500" y="5572"/>
                  </a:lnTo>
                  <a:lnTo>
                    <a:pt x="8285" y="1"/>
                  </a:lnTo>
                  <a:close/>
                </a:path>
              </a:pathLst>
            </a:custGeom>
            <a:solidFill>
              <a:srgbClr val="000000">
                <a:alpha val="6666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37" name="Google Shape;537;p53"/>
          <p:cNvGrpSpPr/>
          <p:nvPr/>
        </p:nvGrpSpPr>
        <p:grpSpPr>
          <a:xfrm>
            <a:off x="76682" y="1570541"/>
            <a:ext cx="1180542" cy="1170611"/>
            <a:chOff x="1895050" y="1957925"/>
            <a:chExt cx="848700" cy="841500"/>
          </a:xfrm>
        </p:grpSpPr>
        <p:sp>
          <p:nvSpPr>
            <p:cNvPr id="538" name="Google Shape;538;p53"/>
            <p:cNvSpPr/>
            <p:nvPr/>
          </p:nvSpPr>
          <p:spPr>
            <a:xfrm>
              <a:off x="1895050" y="1957925"/>
              <a:ext cx="848700" cy="841500"/>
            </a:xfrm>
            <a:custGeom>
              <a:rect b="b" l="l" r="r" t="t"/>
              <a:pathLst>
                <a:path extrusionOk="0" h="33660" w="33948">
                  <a:moveTo>
                    <a:pt x="25692" y="1"/>
                  </a:moveTo>
                  <a:lnTo>
                    <a:pt x="1" y="33659"/>
                  </a:lnTo>
                  <a:lnTo>
                    <a:pt x="8256" y="33659"/>
                  </a:lnTo>
                  <a:lnTo>
                    <a:pt x="14492" y="25490"/>
                  </a:lnTo>
                  <a:lnTo>
                    <a:pt x="20727" y="33659"/>
                  </a:lnTo>
                  <a:lnTo>
                    <a:pt x="28983" y="33659"/>
                  </a:lnTo>
                  <a:lnTo>
                    <a:pt x="18620" y="20092"/>
                  </a:lnTo>
                  <a:lnTo>
                    <a:pt x="33948" y="1"/>
                  </a:lnTo>
                  <a:close/>
                </a:path>
              </a:pathLst>
            </a:custGeom>
            <a:solidFill>
              <a:srgbClr val="000000">
                <a:alpha val="6666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" name="Google Shape;539;p53"/>
            <p:cNvSpPr/>
            <p:nvPr/>
          </p:nvSpPr>
          <p:spPr>
            <a:xfrm>
              <a:off x="1895050" y="2120300"/>
              <a:ext cx="312500" cy="274975"/>
            </a:xfrm>
            <a:custGeom>
              <a:rect b="b" l="l" r="r" t="t"/>
              <a:pathLst>
                <a:path extrusionOk="0" h="10999" w="12500">
                  <a:moveTo>
                    <a:pt x="1" y="1"/>
                  </a:moveTo>
                  <a:lnTo>
                    <a:pt x="8372" y="10999"/>
                  </a:lnTo>
                  <a:lnTo>
                    <a:pt x="12500" y="5572"/>
                  </a:lnTo>
                  <a:lnTo>
                    <a:pt x="8285" y="1"/>
                  </a:lnTo>
                  <a:close/>
                </a:path>
              </a:pathLst>
            </a:custGeom>
            <a:solidFill>
              <a:srgbClr val="000000">
                <a:alpha val="6666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40" name="Google Shape;540;p53"/>
          <p:cNvGrpSpPr/>
          <p:nvPr/>
        </p:nvGrpSpPr>
        <p:grpSpPr>
          <a:xfrm>
            <a:off x="1825982" y="2615966"/>
            <a:ext cx="1180542" cy="1170611"/>
            <a:chOff x="1895050" y="1957925"/>
            <a:chExt cx="848700" cy="841500"/>
          </a:xfrm>
        </p:grpSpPr>
        <p:sp>
          <p:nvSpPr>
            <p:cNvPr id="541" name="Google Shape;541;p53"/>
            <p:cNvSpPr/>
            <p:nvPr/>
          </p:nvSpPr>
          <p:spPr>
            <a:xfrm>
              <a:off x="1895050" y="1957925"/>
              <a:ext cx="848700" cy="841500"/>
            </a:xfrm>
            <a:custGeom>
              <a:rect b="b" l="l" r="r" t="t"/>
              <a:pathLst>
                <a:path extrusionOk="0" h="33660" w="33948">
                  <a:moveTo>
                    <a:pt x="25692" y="1"/>
                  </a:moveTo>
                  <a:lnTo>
                    <a:pt x="1" y="33659"/>
                  </a:lnTo>
                  <a:lnTo>
                    <a:pt x="8256" y="33659"/>
                  </a:lnTo>
                  <a:lnTo>
                    <a:pt x="14492" y="25490"/>
                  </a:lnTo>
                  <a:lnTo>
                    <a:pt x="20727" y="33659"/>
                  </a:lnTo>
                  <a:lnTo>
                    <a:pt x="28983" y="33659"/>
                  </a:lnTo>
                  <a:lnTo>
                    <a:pt x="18620" y="20092"/>
                  </a:lnTo>
                  <a:lnTo>
                    <a:pt x="33948" y="1"/>
                  </a:lnTo>
                  <a:close/>
                </a:path>
              </a:pathLst>
            </a:custGeom>
            <a:solidFill>
              <a:srgbClr val="000000">
                <a:alpha val="6666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" name="Google Shape;542;p53"/>
            <p:cNvSpPr/>
            <p:nvPr/>
          </p:nvSpPr>
          <p:spPr>
            <a:xfrm>
              <a:off x="1895050" y="2120300"/>
              <a:ext cx="312500" cy="274975"/>
            </a:xfrm>
            <a:custGeom>
              <a:rect b="b" l="l" r="r" t="t"/>
              <a:pathLst>
                <a:path extrusionOk="0" h="10999" w="12500">
                  <a:moveTo>
                    <a:pt x="1" y="1"/>
                  </a:moveTo>
                  <a:lnTo>
                    <a:pt x="8372" y="10999"/>
                  </a:lnTo>
                  <a:lnTo>
                    <a:pt x="12500" y="5572"/>
                  </a:lnTo>
                  <a:lnTo>
                    <a:pt x="8285" y="1"/>
                  </a:lnTo>
                  <a:close/>
                </a:path>
              </a:pathLst>
            </a:custGeom>
            <a:solidFill>
              <a:srgbClr val="000000">
                <a:alpha val="6666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43" name="Google Shape;543;p53"/>
          <p:cNvGrpSpPr/>
          <p:nvPr/>
        </p:nvGrpSpPr>
        <p:grpSpPr>
          <a:xfrm>
            <a:off x="2690182" y="3110805"/>
            <a:ext cx="1180542" cy="1170611"/>
            <a:chOff x="1895050" y="1957925"/>
            <a:chExt cx="848700" cy="841500"/>
          </a:xfrm>
        </p:grpSpPr>
        <p:sp>
          <p:nvSpPr>
            <p:cNvPr id="544" name="Google Shape;544;p53"/>
            <p:cNvSpPr/>
            <p:nvPr/>
          </p:nvSpPr>
          <p:spPr>
            <a:xfrm>
              <a:off x="1895050" y="1957925"/>
              <a:ext cx="848700" cy="841500"/>
            </a:xfrm>
            <a:custGeom>
              <a:rect b="b" l="l" r="r" t="t"/>
              <a:pathLst>
                <a:path extrusionOk="0" h="33660" w="33948">
                  <a:moveTo>
                    <a:pt x="25692" y="1"/>
                  </a:moveTo>
                  <a:lnTo>
                    <a:pt x="1" y="33659"/>
                  </a:lnTo>
                  <a:lnTo>
                    <a:pt x="8256" y="33659"/>
                  </a:lnTo>
                  <a:lnTo>
                    <a:pt x="14492" y="25490"/>
                  </a:lnTo>
                  <a:lnTo>
                    <a:pt x="20727" y="33659"/>
                  </a:lnTo>
                  <a:lnTo>
                    <a:pt x="28983" y="33659"/>
                  </a:lnTo>
                  <a:lnTo>
                    <a:pt x="18620" y="20092"/>
                  </a:lnTo>
                  <a:lnTo>
                    <a:pt x="33948" y="1"/>
                  </a:lnTo>
                  <a:close/>
                </a:path>
              </a:pathLst>
            </a:custGeom>
            <a:solidFill>
              <a:srgbClr val="000000">
                <a:alpha val="6666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" name="Google Shape;545;p53"/>
            <p:cNvSpPr/>
            <p:nvPr/>
          </p:nvSpPr>
          <p:spPr>
            <a:xfrm>
              <a:off x="1895050" y="2120300"/>
              <a:ext cx="312500" cy="274975"/>
            </a:xfrm>
            <a:custGeom>
              <a:rect b="b" l="l" r="r" t="t"/>
              <a:pathLst>
                <a:path extrusionOk="0" h="10999" w="12500">
                  <a:moveTo>
                    <a:pt x="1" y="1"/>
                  </a:moveTo>
                  <a:lnTo>
                    <a:pt x="8372" y="10999"/>
                  </a:lnTo>
                  <a:lnTo>
                    <a:pt x="12500" y="5572"/>
                  </a:lnTo>
                  <a:lnTo>
                    <a:pt x="8285" y="1"/>
                  </a:lnTo>
                  <a:close/>
                </a:path>
              </a:pathLst>
            </a:custGeom>
            <a:solidFill>
              <a:srgbClr val="000000">
                <a:alpha val="6666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46" name="Google Shape;546;p53"/>
          <p:cNvGrpSpPr/>
          <p:nvPr/>
        </p:nvGrpSpPr>
        <p:grpSpPr>
          <a:xfrm>
            <a:off x="3742582" y="2309291"/>
            <a:ext cx="1180542" cy="1170611"/>
            <a:chOff x="1895050" y="1957925"/>
            <a:chExt cx="848700" cy="841500"/>
          </a:xfrm>
        </p:grpSpPr>
        <p:sp>
          <p:nvSpPr>
            <p:cNvPr id="547" name="Google Shape;547;p53"/>
            <p:cNvSpPr/>
            <p:nvPr/>
          </p:nvSpPr>
          <p:spPr>
            <a:xfrm>
              <a:off x="1895050" y="1957925"/>
              <a:ext cx="848700" cy="841500"/>
            </a:xfrm>
            <a:custGeom>
              <a:rect b="b" l="l" r="r" t="t"/>
              <a:pathLst>
                <a:path extrusionOk="0" h="33660" w="33948">
                  <a:moveTo>
                    <a:pt x="25692" y="1"/>
                  </a:moveTo>
                  <a:lnTo>
                    <a:pt x="1" y="33659"/>
                  </a:lnTo>
                  <a:lnTo>
                    <a:pt x="8256" y="33659"/>
                  </a:lnTo>
                  <a:lnTo>
                    <a:pt x="14492" y="25490"/>
                  </a:lnTo>
                  <a:lnTo>
                    <a:pt x="20727" y="33659"/>
                  </a:lnTo>
                  <a:lnTo>
                    <a:pt x="28983" y="33659"/>
                  </a:lnTo>
                  <a:lnTo>
                    <a:pt x="18620" y="20092"/>
                  </a:lnTo>
                  <a:lnTo>
                    <a:pt x="33948" y="1"/>
                  </a:lnTo>
                  <a:close/>
                </a:path>
              </a:pathLst>
            </a:custGeom>
            <a:solidFill>
              <a:srgbClr val="000000">
                <a:alpha val="6666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" name="Google Shape;548;p53"/>
            <p:cNvSpPr/>
            <p:nvPr/>
          </p:nvSpPr>
          <p:spPr>
            <a:xfrm>
              <a:off x="1895050" y="2120300"/>
              <a:ext cx="312500" cy="274975"/>
            </a:xfrm>
            <a:custGeom>
              <a:rect b="b" l="l" r="r" t="t"/>
              <a:pathLst>
                <a:path extrusionOk="0" h="10999" w="12500">
                  <a:moveTo>
                    <a:pt x="1" y="1"/>
                  </a:moveTo>
                  <a:lnTo>
                    <a:pt x="8372" y="10999"/>
                  </a:lnTo>
                  <a:lnTo>
                    <a:pt x="12500" y="5572"/>
                  </a:lnTo>
                  <a:lnTo>
                    <a:pt x="8285" y="1"/>
                  </a:lnTo>
                  <a:close/>
                </a:path>
              </a:pathLst>
            </a:custGeom>
            <a:solidFill>
              <a:srgbClr val="000000">
                <a:alpha val="6666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49" name="Google Shape;549;p53"/>
          <p:cNvGrpSpPr/>
          <p:nvPr/>
        </p:nvGrpSpPr>
        <p:grpSpPr>
          <a:xfrm>
            <a:off x="4620732" y="2804141"/>
            <a:ext cx="1180542" cy="1170611"/>
            <a:chOff x="1895050" y="1957925"/>
            <a:chExt cx="848700" cy="841500"/>
          </a:xfrm>
        </p:grpSpPr>
        <p:sp>
          <p:nvSpPr>
            <p:cNvPr id="550" name="Google Shape;550;p53"/>
            <p:cNvSpPr/>
            <p:nvPr/>
          </p:nvSpPr>
          <p:spPr>
            <a:xfrm>
              <a:off x="1895050" y="1957925"/>
              <a:ext cx="848700" cy="841500"/>
            </a:xfrm>
            <a:custGeom>
              <a:rect b="b" l="l" r="r" t="t"/>
              <a:pathLst>
                <a:path extrusionOk="0" h="33660" w="33948">
                  <a:moveTo>
                    <a:pt x="25692" y="1"/>
                  </a:moveTo>
                  <a:lnTo>
                    <a:pt x="1" y="33659"/>
                  </a:lnTo>
                  <a:lnTo>
                    <a:pt x="8256" y="33659"/>
                  </a:lnTo>
                  <a:lnTo>
                    <a:pt x="14492" y="25490"/>
                  </a:lnTo>
                  <a:lnTo>
                    <a:pt x="20727" y="33659"/>
                  </a:lnTo>
                  <a:lnTo>
                    <a:pt x="28983" y="33659"/>
                  </a:lnTo>
                  <a:lnTo>
                    <a:pt x="18620" y="20092"/>
                  </a:lnTo>
                  <a:lnTo>
                    <a:pt x="33948" y="1"/>
                  </a:lnTo>
                  <a:close/>
                </a:path>
              </a:pathLst>
            </a:custGeom>
            <a:solidFill>
              <a:srgbClr val="000000">
                <a:alpha val="6666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" name="Google Shape;551;p53"/>
            <p:cNvSpPr/>
            <p:nvPr/>
          </p:nvSpPr>
          <p:spPr>
            <a:xfrm>
              <a:off x="1895050" y="2120300"/>
              <a:ext cx="312500" cy="274975"/>
            </a:xfrm>
            <a:custGeom>
              <a:rect b="b" l="l" r="r" t="t"/>
              <a:pathLst>
                <a:path extrusionOk="0" h="10999" w="12500">
                  <a:moveTo>
                    <a:pt x="1" y="1"/>
                  </a:moveTo>
                  <a:lnTo>
                    <a:pt x="8372" y="10999"/>
                  </a:lnTo>
                  <a:lnTo>
                    <a:pt x="12500" y="5572"/>
                  </a:lnTo>
                  <a:lnTo>
                    <a:pt x="8285" y="1"/>
                  </a:lnTo>
                  <a:close/>
                </a:path>
              </a:pathLst>
            </a:custGeom>
            <a:solidFill>
              <a:srgbClr val="000000">
                <a:alpha val="6666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52" name="Google Shape;552;p53"/>
          <p:cNvGrpSpPr/>
          <p:nvPr/>
        </p:nvGrpSpPr>
        <p:grpSpPr>
          <a:xfrm>
            <a:off x="759632" y="3417466"/>
            <a:ext cx="1180542" cy="1170611"/>
            <a:chOff x="1895050" y="1957925"/>
            <a:chExt cx="848700" cy="841500"/>
          </a:xfrm>
        </p:grpSpPr>
        <p:sp>
          <p:nvSpPr>
            <p:cNvPr id="553" name="Google Shape;553;p53"/>
            <p:cNvSpPr/>
            <p:nvPr/>
          </p:nvSpPr>
          <p:spPr>
            <a:xfrm>
              <a:off x="1895050" y="1957925"/>
              <a:ext cx="848700" cy="841500"/>
            </a:xfrm>
            <a:custGeom>
              <a:rect b="b" l="l" r="r" t="t"/>
              <a:pathLst>
                <a:path extrusionOk="0" h="33660" w="33948">
                  <a:moveTo>
                    <a:pt x="25692" y="1"/>
                  </a:moveTo>
                  <a:lnTo>
                    <a:pt x="1" y="33659"/>
                  </a:lnTo>
                  <a:lnTo>
                    <a:pt x="8256" y="33659"/>
                  </a:lnTo>
                  <a:lnTo>
                    <a:pt x="14492" y="25490"/>
                  </a:lnTo>
                  <a:lnTo>
                    <a:pt x="20727" y="33659"/>
                  </a:lnTo>
                  <a:lnTo>
                    <a:pt x="28983" y="33659"/>
                  </a:lnTo>
                  <a:lnTo>
                    <a:pt x="18620" y="20092"/>
                  </a:lnTo>
                  <a:lnTo>
                    <a:pt x="33948" y="1"/>
                  </a:lnTo>
                  <a:close/>
                </a:path>
              </a:pathLst>
            </a:custGeom>
            <a:solidFill>
              <a:srgbClr val="000000">
                <a:alpha val="6666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" name="Google Shape;554;p53"/>
            <p:cNvSpPr/>
            <p:nvPr/>
          </p:nvSpPr>
          <p:spPr>
            <a:xfrm>
              <a:off x="1895050" y="2120300"/>
              <a:ext cx="312500" cy="274975"/>
            </a:xfrm>
            <a:custGeom>
              <a:rect b="b" l="l" r="r" t="t"/>
              <a:pathLst>
                <a:path extrusionOk="0" h="10999" w="12500">
                  <a:moveTo>
                    <a:pt x="1" y="1"/>
                  </a:moveTo>
                  <a:lnTo>
                    <a:pt x="8372" y="10999"/>
                  </a:lnTo>
                  <a:lnTo>
                    <a:pt x="12500" y="5572"/>
                  </a:lnTo>
                  <a:lnTo>
                    <a:pt x="8285" y="1"/>
                  </a:lnTo>
                  <a:close/>
                </a:path>
              </a:pathLst>
            </a:custGeom>
            <a:solidFill>
              <a:srgbClr val="000000">
                <a:alpha val="6666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55" name="Google Shape;555;p53"/>
          <p:cNvGrpSpPr/>
          <p:nvPr/>
        </p:nvGrpSpPr>
        <p:grpSpPr>
          <a:xfrm>
            <a:off x="1609907" y="3940191"/>
            <a:ext cx="1180542" cy="1170611"/>
            <a:chOff x="1895050" y="1957925"/>
            <a:chExt cx="848700" cy="841500"/>
          </a:xfrm>
        </p:grpSpPr>
        <p:sp>
          <p:nvSpPr>
            <p:cNvPr id="556" name="Google Shape;556;p53"/>
            <p:cNvSpPr/>
            <p:nvPr/>
          </p:nvSpPr>
          <p:spPr>
            <a:xfrm>
              <a:off x="1895050" y="1957925"/>
              <a:ext cx="848700" cy="841500"/>
            </a:xfrm>
            <a:custGeom>
              <a:rect b="b" l="l" r="r" t="t"/>
              <a:pathLst>
                <a:path extrusionOk="0" h="33660" w="33948">
                  <a:moveTo>
                    <a:pt x="25692" y="1"/>
                  </a:moveTo>
                  <a:lnTo>
                    <a:pt x="1" y="33659"/>
                  </a:lnTo>
                  <a:lnTo>
                    <a:pt x="8256" y="33659"/>
                  </a:lnTo>
                  <a:lnTo>
                    <a:pt x="14492" y="25490"/>
                  </a:lnTo>
                  <a:lnTo>
                    <a:pt x="20727" y="33659"/>
                  </a:lnTo>
                  <a:lnTo>
                    <a:pt x="28983" y="33659"/>
                  </a:lnTo>
                  <a:lnTo>
                    <a:pt x="18620" y="20092"/>
                  </a:lnTo>
                  <a:lnTo>
                    <a:pt x="33948" y="1"/>
                  </a:lnTo>
                  <a:close/>
                </a:path>
              </a:pathLst>
            </a:custGeom>
            <a:solidFill>
              <a:srgbClr val="000000">
                <a:alpha val="6666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" name="Google Shape;557;p53"/>
            <p:cNvSpPr/>
            <p:nvPr/>
          </p:nvSpPr>
          <p:spPr>
            <a:xfrm>
              <a:off x="1895050" y="2120300"/>
              <a:ext cx="312500" cy="274975"/>
            </a:xfrm>
            <a:custGeom>
              <a:rect b="b" l="l" r="r" t="t"/>
              <a:pathLst>
                <a:path extrusionOk="0" h="10999" w="12500">
                  <a:moveTo>
                    <a:pt x="1" y="1"/>
                  </a:moveTo>
                  <a:lnTo>
                    <a:pt x="8372" y="10999"/>
                  </a:lnTo>
                  <a:lnTo>
                    <a:pt x="12500" y="5572"/>
                  </a:lnTo>
                  <a:lnTo>
                    <a:pt x="8285" y="1"/>
                  </a:lnTo>
                  <a:close/>
                </a:path>
              </a:pathLst>
            </a:custGeom>
            <a:solidFill>
              <a:srgbClr val="000000">
                <a:alpha val="6666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58" name="Google Shape;558;p53"/>
          <p:cNvGrpSpPr/>
          <p:nvPr/>
        </p:nvGrpSpPr>
        <p:grpSpPr>
          <a:xfrm>
            <a:off x="3554407" y="3626566"/>
            <a:ext cx="1180542" cy="1170611"/>
            <a:chOff x="1895050" y="1957925"/>
            <a:chExt cx="848700" cy="841500"/>
          </a:xfrm>
        </p:grpSpPr>
        <p:sp>
          <p:nvSpPr>
            <p:cNvPr id="559" name="Google Shape;559;p53"/>
            <p:cNvSpPr/>
            <p:nvPr/>
          </p:nvSpPr>
          <p:spPr>
            <a:xfrm>
              <a:off x="1895050" y="1957925"/>
              <a:ext cx="848700" cy="841500"/>
            </a:xfrm>
            <a:custGeom>
              <a:rect b="b" l="l" r="r" t="t"/>
              <a:pathLst>
                <a:path extrusionOk="0" h="33660" w="33948">
                  <a:moveTo>
                    <a:pt x="25692" y="1"/>
                  </a:moveTo>
                  <a:lnTo>
                    <a:pt x="1" y="33659"/>
                  </a:lnTo>
                  <a:lnTo>
                    <a:pt x="8256" y="33659"/>
                  </a:lnTo>
                  <a:lnTo>
                    <a:pt x="14492" y="25490"/>
                  </a:lnTo>
                  <a:lnTo>
                    <a:pt x="20727" y="33659"/>
                  </a:lnTo>
                  <a:lnTo>
                    <a:pt x="28983" y="33659"/>
                  </a:lnTo>
                  <a:lnTo>
                    <a:pt x="18620" y="20092"/>
                  </a:lnTo>
                  <a:lnTo>
                    <a:pt x="33948" y="1"/>
                  </a:lnTo>
                  <a:close/>
                </a:path>
              </a:pathLst>
            </a:custGeom>
            <a:solidFill>
              <a:srgbClr val="000000">
                <a:alpha val="6666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53"/>
            <p:cNvSpPr/>
            <p:nvPr/>
          </p:nvSpPr>
          <p:spPr>
            <a:xfrm>
              <a:off x="1895050" y="2120300"/>
              <a:ext cx="312500" cy="274975"/>
            </a:xfrm>
            <a:custGeom>
              <a:rect b="b" l="l" r="r" t="t"/>
              <a:pathLst>
                <a:path extrusionOk="0" h="10999" w="12500">
                  <a:moveTo>
                    <a:pt x="1" y="1"/>
                  </a:moveTo>
                  <a:lnTo>
                    <a:pt x="8372" y="10999"/>
                  </a:lnTo>
                  <a:lnTo>
                    <a:pt x="12500" y="5572"/>
                  </a:lnTo>
                  <a:lnTo>
                    <a:pt x="8285" y="1"/>
                  </a:lnTo>
                  <a:close/>
                </a:path>
              </a:pathLst>
            </a:custGeom>
            <a:solidFill>
              <a:srgbClr val="000000">
                <a:alpha val="6666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61" name="Google Shape;561;p53"/>
          <p:cNvSpPr/>
          <p:nvPr/>
        </p:nvSpPr>
        <p:spPr>
          <a:xfrm>
            <a:off x="6975" y="2941125"/>
            <a:ext cx="1052400" cy="1191800"/>
          </a:xfrm>
          <a:custGeom>
            <a:rect b="b" l="l" r="r" t="t"/>
            <a:pathLst>
              <a:path extrusionOk="0" h="47672" w="42096">
                <a:moveTo>
                  <a:pt x="31502" y="0"/>
                </a:moveTo>
                <a:lnTo>
                  <a:pt x="42096" y="0"/>
                </a:lnTo>
                <a:lnTo>
                  <a:pt x="22023" y="28157"/>
                </a:lnTo>
                <a:lnTo>
                  <a:pt x="35962" y="47114"/>
                </a:lnTo>
                <a:lnTo>
                  <a:pt x="23975" y="47114"/>
                </a:lnTo>
                <a:lnTo>
                  <a:pt x="15333" y="37078"/>
                </a:lnTo>
                <a:lnTo>
                  <a:pt x="6691" y="47114"/>
                </a:lnTo>
                <a:lnTo>
                  <a:pt x="0" y="47672"/>
                </a:lnTo>
                <a:lnTo>
                  <a:pt x="0" y="40702"/>
                </a:lnTo>
                <a:close/>
              </a:path>
            </a:pathLst>
          </a:custGeom>
          <a:solidFill>
            <a:srgbClr val="000000">
              <a:alpha val="6666"/>
            </a:srgbClr>
          </a:solidFill>
          <a:ln>
            <a:noFill/>
          </a:ln>
        </p:spPr>
      </p:sp>
      <p:sp>
        <p:nvSpPr>
          <p:cNvPr id="562" name="Google Shape;562;p53"/>
          <p:cNvSpPr/>
          <p:nvPr/>
        </p:nvSpPr>
        <p:spPr>
          <a:xfrm>
            <a:off x="6975" y="3185075"/>
            <a:ext cx="313625" cy="362400"/>
          </a:xfrm>
          <a:custGeom>
            <a:rect b="b" l="l" r="r" t="t"/>
            <a:pathLst>
              <a:path extrusionOk="0" h="14496" w="12545">
                <a:moveTo>
                  <a:pt x="0" y="0"/>
                </a:moveTo>
                <a:lnTo>
                  <a:pt x="6691" y="0"/>
                </a:lnTo>
                <a:lnTo>
                  <a:pt x="12545" y="7248"/>
                </a:lnTo>
                <a:lnTo>
                  <a:pt x="6691" y="14496"/>
                </a:lnTo>
                <a:lnTo>
                  <a:pt x="0" y="6412"/>
                </a:lnTo>
                <a:close/>
              </a:path>
            </a:pathLst>
          </a:custGeom>
          <a:solidFill>
            <a:srgbClr val="000000">
              <a:alpha val="6666"/>
            </a:srgbClr>
          </a:solidFill>
          <a:ln>
            <a:noFill/>
          </a:ln>
        </p:spPr>
      </p:sp>
      <p:sp>
        <p:nvSpPr>
          <p:cNvPr id="563" name="Google Shape;563;p53"/>
          <p:cNvSpPr/>
          <p:nvPr/>
        </p:nvSpPr>
        <p:spPr>
          <a:xfrm>
            <a:off x="0" y="2404475"/>
            <a:ext cx="188175" cy="216050"/>
          </a:xfrm>
          <a:custGeom>
            <a:rect b="b" l="l" r="r" t="t"/>
            <a:pathLst>
              <a:path extrusionOk="0" h="8642" w="7527">
                <a:moveTo>
                  <a:pt x="279" y="0"/>
                </a:moveTo>
                <a:lnTo>
                  <a:pt x="7527" y="0"/>
                </a:lnTo>
                <a:lnTo>
                  <a:pt x="0" y="8642"/>
                </a:lnTo>
                <a:close/>
              </a:path>
            </a:pathLst>
          </a:custGeom>
          <a:solidFill>
            <a:srgbClr val="000000">
              <a:alpha val="6666"/>
            </a:srgbClr>
          </a:solidFill>
          <a:ln>
            <a:noFill/>
          </a:ln>
        </p:spPr>
      </p:sp>
      <p:sp>
        <p:nvSpPr>
          <p:cNvPr id="564" name="Google Shape;564;p53"/>
          <p:cNvSpPr/>
          <p:nvPr/>
        </p:nvSpPr>
        <p:spPr>
          <a:xfrm>
            <a:off x="0" y="4230500"/>
            <a:ext cx="885125" cy="919975"/>
          </a:xfrm>
          <a:custGeom>
            <a:rect b="b" l="l" r="r" t="t"/>
            <a:pathLst>
              <a:path extrusionOk="0" h="36799" w="35405">
                <a:moveTo>
                  <a:pt x="836" y="31502"/>
                </a:moveTo>
                <a:lnTo>
                  <a:pt x="23696" y="0"/>
                </a:lnTo>
                <a:lnTo>
                  <a:pt x="35405" y="0"/>
                </a:lnTo>
                <a:lnTo>
                  <a:pt x="13939" y="29272"/>
                </a:lnTo>
                <a:lnTo>
                  <a:pt x="20351" y="36799"/>
                </a:lnTo>
                <a:lnTo>
                  <a:pt x="0" y="36799"/>
                </a:lnTo>
                <a:close/>
              </a:path>
            </a:pathLst>
          </a:custGeom>
          <a:solidFill>
            <a:srgbClr val="000000">
              <a:alpha val="6666"/>
            </a:srgbClr>
          </a:solidFill>
          <a:ln>
            <a:noFill/>
          </a:ln>
        </p:spPr>
      </p:sp>
      <p:sp>
        <p:nvSpPr>
          <p:cNvPr id="565" name="Google Shape;565;p53"/>
          <p:cNvSpPr/>
          <p:nvPr/>
        </p:nvSpPr>
        <p:spPr>
          <a:xfrm>
            <a:off x="4641700" y="4181700"/>
            <a:ext cx="1010575" cy="961800"/>
          </a:xfrm>
          <a:custGeom>
            <a:rect b="b" l="l" r="r" t="t"/>
            <a:pathLst>
              <a:path extrusionOk="0" h="38472" w="40423">
                <a:moveTo>
                  <a:pt x="28435" y="0"/>
                </a:moveTo>
                <a:lnTo>
                  <a:pt x="40423" y="0"/>
                </a:lnTo>
                <a:lnTo>
                  <a:pt x="19793" y="28436"/>
                </a:lnTo>
                <a:lnTo>
                  <a:pt x="27599" y="38472"/>
                </a:lnTo>
                <a:lnTo>
                  <a:pt x="15612" y="38472"/>
                </a:lnTo>
                <a:lnTo>
                  <a:pt x="13660" y="35963"/>
                </a:lnTo>
                <a:lnTo>
                  <a:pt x="11430" y="38472"/>
                </a:lnTo>
                <a:lnTo>
                  <a:pt x="0" y="38193"/>
                </a:lnTo>
                <a:close/>
              </a:path>
            </a:pathLst>
          </a:custGeom>
          <a:solidFill>
            <a:srgbClr val="000000">
              <a:alpha val="6666"/>
            </a:srgbClr>
          </a:solidFill>
          <a:ln>
            <a:noFill/>
          </a:ln>
        </p:spPr>
      </p:sp>
      <p:sp>
        <p:nvSpPr>
          <p:cNvPr id="566" name="Google Shape;566;p53"/>
          <p:cNvSpPr/>
          <p:nvPr/>
        </p:nvSpPr>
        <p:spPr>
          <a:xfrm>
            <a:off x="4467450" y="4411700"/>
            <a:ext cx="404250" cy="376350"/>
          </a:xfrm>
          <a:custGeom>
            <a:rect b="b" l="l" r="r" t="t"/>
            <a:pathLst>
              <a:path extrusionOk="0" h="15054" w="16170">
                <a:moveTo>
                  <a:pt x="0" y="0"/>
                </a:moveTo>
                <a:lnTo>
                  <a:pt x="10873" y="0"/>
                </a:lnTo>
                <a:lnTo>
                  <a:pt x="16170" y="7806"/>
                </a:lnTo>
                <a:lnTo>
                  <a:pt x="11152" y="15054"/>
                </a:lnTo>
                <a:close/>
              </a:path>
            </a:pathLst>
          </a:custGeom>
          <a:solidFill>
            <a:srgbClr val="000000">
              <a:alpha val="6666"/>
            </a:srgbClr>
          </a:solidFill>
          <a:ln>
            <a:noFill/>
          </a:ln>
        </p:spPr>
      </p:sp>
      <p:sp>
        <p:nvSpPr>
          <p:cNvPr id="567" name="Google Shape;567;p53"/>
          <p:cNvSpPr/>
          <p:nvPr/>
        </p:nvSpPr>
        <p:spPr>
          <a:xfrm>
            <a:off x="2920225" y="4495325"/>
            <a:ext cx="752700" cy="641200"/>
          </a:xfrm>
          <a:custGeom>
            <a:rect b="b" l="l" r="r" t="t"/>
            <a:pathLst>
              <a:path extrusionOk="0" h="25648" w="30108">
                <a:moveTo>
                  <a:pt x="19793" y="279"/>
                </a:moveTo>
                <a:lnTo>
                  <a:pt x="30108" y="0"/>
                </a:lnTo>
                <a:lnTo>
                  <a:pt x="11988" y="25369"/>
                </a:lnTo>
                <a:lnTo>
                  <a:pt x="0" y="25648"/>
                </a:lnTo>
                <a:close/>
              </a:path>
            </a:pathLst>
          </a:custGeom>
          <a:solidFill>
            <a:srgbClr val="000000">
              <a:alpha val="6666"/>
            </a:srgbClr>
          </a:solidFill>
          <a:ln>
            <a:noFill/>
          </a:ln>
        </p:spPr>
      </p:sp>
      <p:sp>
        <p:nvSpPr>
          <p:cNvPr id="568" name="Google Shape;568;p53"/>
          <p:cNvSpPr/>
          <p:nvPr/>
        </p:nvSpPr>
        <p:spPr>
          <a:xfrm>
            <a:off x="1198750" y="4781095"/>
            <a:ext cx="592425" cy="376350"/>
          </a:xfrm>
          <a:custGeom>
            <a:rect b="b" l="l" r="r" t="t"/>
            <a:pathLst>
              <a:path extrusionOk="0" h="15054" w="23697">
                <a:moveTo>
                  <a:pt x="11988" y="0"/>
                </a:moveTo>
                <a:lnTo>
                  <a:pt x="23697" y="278"/>
                </a:lnTo>
                <a:lnTo>
                  <a:pt x="11709" y="15054"/>
                </a:lnTo>
                <a:lnTo>
                  <a:pt x="0" y="14775"/>
                </a:lnTo>
                <a:close/>
              </a:path>
            </a:pathLst>
          </a:custGeom>
          <a:solidFill>
            <a:srgbClr val="000000">
              <a:alpha val="6666"/>
            </a:srgbClr>
          </a:solidFill>
          <a:ln>
            <a:noFill/>
          </a:ln>
        </p:spPr>
      </p:sp>
      <p:sp>
        <p:nvSpPr>
          <p:cNvPr id="569" name="Google Shape;569;p53"/>
          <p:cNvSpPr/>
          <p:nvPr/>
        </p:nvSpPr>
        <p:spPr>
          <a:xfrm>
            <a:off x="4160800" y="4983200"/>
            <a:ext cx="432100" cy="167275"/>
          </a:xfrm>
          <a:custGeom>
            <a:rect b="b" l="l" r="r" t="t"/>
            <a:pathLst>
              <a:path extrusionOk="0" h="6691" w="17284">
                <a:moveTo>
                  <a:pt x="5018" y="0"/>
                </a:moveTo>
                <a:lnTo>
                  <a:pt x="17284" y="0"/>
                </a:lnTo>
                <a:lnTo>
                  <a:pt x="11988" y="6691"/>
                </a:lnTo>
                <a:lnTo>
                  <a:pt x="0" y="6412"/>
                </a:lnTo>
                <a:close/>
              </a:path>
            </a:pathLst>
          </a:custGeom>
          <a:solidFill>
            <a:srgbClr val="000000">
              <a:alpha val="6666"/>
            </a:srgbClr>
          </a:solidFill>
          <a:ln>
            <a:noFill/>
          </a:ln>
        </p:spPr>
      </p:sp>
      <p:sp>
        <p:nvSpPr>
          <p:cNvPr id="570" name="Google Shape;570;p53"/>
          <p:cNvSpPr/>
          <p:nvPr/>
        </p:nvSpPr>
        <p:spPr>
          <a:xfrm>
            <a:off x="2516000" y="4711400"/>
            <a:ext cx="439075" cy="390275"/>
          </a:xfrm>
          <a:custGeom>
            <a:rect b="b" l="l" r="r" t="t"/>
            <a:pathLst>
              <a:path extrusionOk="0" h="15611" w="17563">
                <a:moveTo>
                  <a:pt x="0" y="0"/>
                </a:moveTo>
                <a:lnTo>
                  <a:pt x="11709" y="836"/>
                </a:lnTo>
                <a:lnTo>
                  <a:pt x="17563" y="8921"/>
                </a:lnTo>
                <a:lnTo>
                  <a:pt x="11430" y="15611"/>
                </a:lnTo>
                <a:close/>
              </a:path>
            </a:pathLst>
          </a:custGeom>
          <a:solidFill>
            <a:srgbClr val="000000">
              <a:alpha val="6666"/>
            </a:srgbClr>
          </a:solidFill>
          <a:ln>
            <a:noFill/>
          </a:ln>
        </p:spPr>
      </p:sp>
      <p:sp>
        <p:nvSpPr>
          <p:cNvPr id="571" name="Google Shape;571;p53"/>
          <p:cNvSpPr/>
          <p:nvPr/>
        </p:nvSpPr>
        <p:spPr>
          <a:xfrm>
            <a:off x="0" y="4523225"/>
            <a:ext cx="125450" cy="299675"/>
          </a:xfrm>
          <a:custGeom>
            <a:rect b="b" l="l" r="r" t="t"/>
            <a:pathLst>
              <a:path extrusionOk="0" h="11987" w="5018">
                <a:moveTo>
                  <a:pt x="0" y="0"/>
                </a:moveTo>
                <a:lnTo>
                  <a:pt x="5018" y="6133"/>
                </a:lnTo>
                <a:lnTo>
                  <a:pt x="279" y="11987"/>
                </a:lnTo>
                <a:close/>
              </a:path>
            </a:pathLst>
          </a:custGeom>
          <a:solidFill>
            <a:srgbClr val="000000">
              <a:alpha val="6666"/>
            </a:srgbClr>
          </a:solidFill>
          <a:ln>
            <a:noFill/>
          </a:ln>
        </p:spPr>
      </p:sp>
      <p:sp>
        <p:nvSpPr>
          <p:cNvPr id="572" name="Google Shape;572;p53"/>
          <p:cNvSpPr/>
          <p:nvPr/>
        </p:nvSpPr>
        <p:spPr>
          <a:xfrm>
            <a:off x="599375" y="4997145"/>
            <a:ext cx="397275" cy="153325"/>
          </a:xfrm>
          <a:custGeom>
            <a:rect b="b" l="l" r="r" t="t"/>
            <a:pathLst>
              <a:path extrusionOk="0" h="6133" w="15891">
                <a:moveTo>
                  <a:pt x="0" y="0"/>
                </a:moveTo>
                <a:lnTo>
                  <a:pt x="11430" y="279"/>
                </a:lnTo>
                <a:lnTo>
                  <a:pt x="15891" y="6133"/>
                </a:lnTo>
                <a:lnTo>
                  <a:pt x="2788" y="6133"/>
                </a:lnTo>
                <a:close/>
              </a:path>
            </a:pathLst>
          </a:custGeom>
          <a:solidFill>
            <a:srgbClr val="000000">
              <a:alpha val="6666"/>
            </a:srgbClr>
          </a:solidFill>
          <a:ln>
            <a:noFill/>
          </a:ln>
        </p:spPr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dy Slide: B 1 2">
  <p:cSld name="CUSTOM_2_4_2">
    <p:spTree>
      <p:nvGrpSpPr>
        <p:cNvPr id="573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54"/>
          <p:cNvSpPr/>
          <p:nvPr/>
        </p:nvSpPr>
        <p:spPr>
          <a:xfrm>
            <a:off x="3582325" y="-6975"/>
            <a:ext cx="2341750" cy="1561175"/>
          </a:xfrm>
          <a:custGeom>
            <a:rect b="b" l="l" r="r" t="t"/>
            <a:pathLst>
              <a:path extrusionOk="0" h="62447" w="93670">
                <a:moveTo>
                  <a:pt x="0" y="279"/>
                </a:moveTo>
                <a:lnTo>
                  <a:pt x="45999" y="62447"/>
                </a:lnTo>
                <a:lnTo>
                  <a:pt x="93670" y="0"/>
                </a:lnTo>
                <a:close/>
              </a:path>
            </a:pathLst>
          </a:custGeom>
          <a:solidFill>
            <a:srgbClr val="699ABD">
              <a:alpha val="25882"/>
            </a:srgbClr>
          </a:solidFill>
          <a:ln>
            <a:noFill/>
          </a:ln>
        </p:spPr>
      </p:sp>
      <p:sp>
        <p:nvSpPr>
          <p:cNvPr id="575" name="Google Shape;575;p54"/>
          <p:cNvSpPr/>
          <p:nvPr/>
        </p:nvSpPr>
        <p:spPr>
          <a:xfrm>
            <a:off x="3456875" y="6975"/>
            <a:ext cx="5701075" cy="5136525"/>
          </a:xfrm>
          <a:custGeom>
            <a:rect b="b" l="l" r="r" t="t"/>
            <a:pathLst>
              <a:path extrusionOk="0" h="205461" w="228043">
                <a:moveTo>
                  <a:pt x="155838" y="0"/>
                </a:moveTo>
                <a:lnTo>
                  <a:pt x="0" y="204903"/>
                </a:lnTo>
                <a:lnTo>
                  <a:pt x="119318" y="205182"/>
                </a:lnTo>
                <a:lnTo>
                  <a:pt x="139669" y="177304"/>
                </a:lnTo>
                <a:lnTo>
                  <a:pt x="160856" y="205461"/>
                </a:lnTo>
                <a:lnTo>
                  <a:pt x="228043" y="205461"/>
                </a:lnTo>
                <a:lnTo>
                  <a:pt x="227764" y="134930"/>
                </a:lnTo>
                <a:lnTo>
                  <a:pt x="200165" y="99246"/>
                </a:lnTo>
                <a:lnTo>
                  <a:pt x="227764" y="62447"/>
                </a:lnTo>
                <a:lnTo>
                  <a:pt x="228043" y="0"/>
                </a:lnTo>
                <a:close/>
              </a:path>
            </a:pathLst>
          </a:custGeom>
          <a:solidFill>
            <a:srgbClr val="699ABD">
              <a:alpha val="25882"/>
            </a:srgbClr>
          </a:solidFill>
          <a:ln>
            <a:noFill/>
          </a:ln>
        </p:spPr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with Photo 3">
  <p:cSld name="SECTION_HEADER_1_1_5">
    <p:spTree>
      <p:nvGrpSpPr>
        <p:cNvPr id="576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55"/>
          <p:cNvSpPr/>
          <p:nvPr/>
        </p:nvSpPr>
        <p:spPr>
          <a:xfrm>
            <a:off x="-6970" y="0"/>
            <a:ext cx="9178800" cy="5143500"/>
          </a:xfrm>
          <a:prstGeom prst="rect">
            <a:avLst/>
          </a:prstGeom>
          <a:solidFill>
            <a:srgbClr val="18469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78" name="Google Shape;578;p55"/>
          <p:cNvGrpSpPr/>
          <p:nvPr/>
        </p:nvGrpSpPr>
        <p:grpSpPr>
          <a:xfrm>
            <a:off x="1126332" y="775991"/>
            <a:ext cx="1180542" cy="1170611"/>
            <a:chOff x="1895050" y="1957925"/>
            <a:chExt cx="848700" cy="841500"/>
          </a:xfrm>
        </p:grpSpPr>
        <p:sp>
          <p:nvSpPr>
            <p:cNvPr id="579" name="Google Shape;579;p55"/>
            <p:cNvSpPr/>
            <p:nvPr/>
          </p:nvSpPr>
          <p:spPr>
            <a:xfrm>
              <a:off x="1895050" y="1957925"/>
              <a:ext cx="848700" cy="841500"/>
            </a:xfrm>
            <a:custGeom>
              <a:rect b="b" l="l" r="r" t="t"/>
              <a:pathLst>
                <a:path extrusionOk="0" h="33660" w="33948">
                  <a:moveTo>
                    <a:pt x="25692" y="1"/>
                  </a:moveTo>
                  <a:lnTo>
                    <a:pt x="1" y="33659"/>
                  </a:lnTo>
                  <a:lnTo>
                    <a:pt x="8256" y="33659"/>
                  </a:lnTo>
                  <a:lnTo>
                    <a:pt x="14492" y="25490"/>
                  </a:lnTo>
                  <a:lnTo>
                    <a:pt x="20727" y="33659"/>
                  </a:lnTo>
                  <a:lnTo>
                    <a:pt x="28983" y="33659"/>
                  </a:lnTo>
                  <a:lnTo>
                    <a:pt x="18620" y="20092"/>
                  </a:lnTo>
                  <a:lnTo>
                    <a:pt x="33948" y="1"/>
                  </a:lnTo>
                  <a:close/>
                </a:path>
              </a:pathLst>
            </a:custGeom>
            <a:solidFill>
              <a:srgbClr val="000000">
                <a:alpha val="6666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55"/>
            <p:cNvSpPr/>
            <p:nvPr/>
          </p:nvSpPr>
          <p:spPr>
            <a:xfrm>
              <a:off x="1895050" y="2120300"/>
              <a:ext cx="312500" cy="274975"/>
            </a:xfrm>
            <a:custGeom>
              <a:rect b="b" l="l" r="r" t="t"/>
              <a:pathLst>
                <a:path extrusionOk="0" h="10999" w="12500">
                  <a:moveTo>
                    <a:pt x="1" y="1"/>
                  </a:moveTo>
                  <a:lnTo>
                    <a:pt x="8372" y="10999"/>
                  </a:lnTo>
                  <a:lnTo>
                    <a:pt x="12500" y="5572"/>
                  </a:lnTo>
                  <a:lnTo>
                    <a:pt x="8285" y="1"/>
                  </a:lnTo>
                  <a:close/>
                </a:path>
              </a:pathLst>
            </a:custGeom>
            <a:solidFill>
              <a:srgbClr val="000000">
                <a:alpha val="6666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81" name="Google Shape;581;p55"/>
          <p:cNvGrpSpPr/>
          <p:nvPr/>
        </p:nvGrpSpPr>
        <p:grpSpPr>
          <a:xfrm>
            <a:off x="2000232" y="1263861"/>
            <a:ext cx="1180542" cy="1170611"/>
            <a:chOff x="1895050" y="1957925"/>
            <a:chExt cx="848700" cy="841500"/>
          </a:xfrm>
        </p:grpSpPr>
        <p:sp>
          <p:nvSpPr>
            <p:cNvPr id="582" name="Google Shape;582;p55"/>
            <p:cNvSpPr/>
            <p:nvPr/>
          </p:nvSpPr>
          <p:spPr>
            <a:xfrm>
              <a:off x="1895050" y="1957925"/>
              <a:ext cx="848700" cy="841500"/>
            </a:xfrm>
            <a:custGeom>
              <a:rect b="b" l="l" r="r" t="t"/>
              <a:pathLst>
                <a:path extrusionOk="0" h="33660" w="33948">
                  <a:moveTo>
                    <a:pt x="25692" y="1"/>
                  </a:moveTo>
                  <a:lnTo>
                    <a:pt x="1" y="33659"/>
                  </a:lnTo>
                  <a:lnTo>
                    <a:pt x="8256" y="33659"/>
                  </a:lnTo>
                  <a:lnTo>
                    <a:pt x="14492" y="25490"/>
                  </a:lnTo>
                  <a:lnTo>
                    <a:pt x="20727" y="33659"/>
                  </a:lnTo>
                  <a:lnTo>
                    <a:pt x="28983" y="33659"/>
                  </a:lnTo>
                  <a:lnTo>
                    <a:pt x="18620" y="20092"/>
                  </a:lnTo>
                  <a:lnTo>
                    <a:pt x="33948" y="1"/>
                  </a:lnTo>
                  <a:close/>
                </a:path>
              </a:pathLst>
            </a:custGeom>
            <a:solidFill>
              <a:srgbClr val="000000">
                <a:alpha val="6666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55"/>
            <p:cNvSpPr/>
            <p:nvPr/>
          </p:nvSpPr>
          <p:spPr>
            <a:xfrm>
              <a:off x="1895050" y="2120300"/>
              <a:ext cx="312500" cy="274975"/>
            </a:xfrm>
            <a:custGeom>
              <a:rect b="b" l="l" r="r" t="t"/>
              <a:pathLst>
                <a:path extrusionOk="0" h="10999" w="12500">
                  <a:moveTo>
                    <a:pt x="1" y="1"/>
                  </a:moveTo>
                  <a:lnTo>
                    <a:pt x="8372" y="10999"/>
                  </a:lnTo>
                  <a:lnTo>
                    <a:pt x="12500" y="5572"/>
                  </a:lnTo>
                  <a:lnTo>
                    <a:pt x="8285" y="1"/>
                  </a:lnTo>
                  <a:close/>
                </a:path>
              </a:pathLst>
            </a:custGeom>
            <a:solidFill>
              <a:srgbClr val="000000">
                <a:alpha val="6666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84" name="Google Shape;584;p55"/>
          <p:cNvGrpSpPr/>
          <p:nvPr/>
        </p:nvGrpSpPr>
        <p:grpSpPr>
          <a:xfrm>
            <a:off x="940882" y="2086269"/>
            <a:ext cx="1180542" cy="1170611"/>
            <a:chOff x="1895050" y="1957925"/>
            <a:chExt cx="848700" cy="841500"/>
          </a:xfrm>
        </p:grpSpPr>
        <p:sp>
          <p:nvSpPr>
            <p:cNvPr id="585" name="Google Shape;585;p55"/>
            <p:cNvSpPr/>
            <p:nvPr/>
          </p:nvSpPr>
          <p:spPr>
            <a:xfrm>
              <a:off x="1895050" y="1957925"/>
              <a:ext cx="848700" cy="841500"/>
            </a:xfrm>
            <a:custGeom>
              <a:rect b="b" l="l" r="r" t="t"/>
              <a:pathLst>
                <a:path extrusionOk="0" h="33660" w="33948">
                  <a:moveTo>
                    <a:pt x="25692" y="1"/>
                  </a:moveTo>
                  <a:lnTo>
                    <a:pt x="1" y="33659"/>
                  </a:lnTo>
                  <a:lnTo>
                    <a:pt x="8256" y="33659"/>
                  </a:lnTo>
                  <a:lnTo>
                    <a:pt x="14492" y="25490"/>
                  </a:lnTo>
                  <a:lnTo>
                    <a:pt x="20727" y="33659"/>
                  </a:lnTo>
                  <a:lnTo>
                    <a:pt x="28983" y="33659"/>
                  </a:lnTo>
                  <a:lnTo>
                    <a:pt x="18620" y="20092"/>
                  </a:lnTo>
                  <a:lnTo>
                    <a:pt x="33948" y="1"/>
                  </a:lnTo>
                  <a:close/>
                </a:path>
              </a:pathLst>
            </a:custGeom>
            <a:solidFill>
              <a:srgbClr val="000000">
                <a:alpha val="6666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55"/>
            <p:cNvSpPr/>
            <p:nvPr/>
          </p:nvSpPr>
          <p:spPr>
            <a:xfrm>
              <a:off x="1895050" y="2120300"/>
              <a:ext cx="312500" cy="274975"/>
            </a:xfrm>
            <a:custGeom>
              <a:rect b="b" l="l" r="r" t="t"/>
              <a:pathLst>
                <a:path extrusionOk="0" h="10999" w="12500">
                  <a:moveTo>
                    <a:pt x="1" y="1"/>
                  </a:moveTo>
                  <a:lnTo>
                    <a:pt x="8372" y="10999"/>
                  </a:lnTo>
                  <a:lnTo>
                    <a:pt x="12500" y="5572"/>
                  </a:lnTo>
                  <a:lnTo>
                    <a:pt x="8285" y="1"/>
                  </a:lnTo>
                  <a:close/>
                </a:path>
              </a:pathLst>
            </a:custGeom>
            <a:solidFill>
              <a:srgbClr val="000000">
                <a:alpha val="6666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87" name="Google Shape;587;p55"/>
          <p:cNvGrpSpPr/>
          <p:nvPr/>
        </p:nvGrpSpPr>
        <p:grpSpPr>
          <a:xfrm>
            <a:off x="76682" y="1570541"/>
            <a:ext cx="1180542" cy="1170611"/>
            <a:chOff x="1895050" y="1957925"/>
            <a:chExt cx="848700" cy="841500"/>
          </a:xfrm>
        </p:grpSpPr>
        <p:sp>
          <p:nvSpPr>
            <p:cNvPr id="588" name="Google Shape;588;p55"/>
            <p:cNvSpPr/>
            <p:nvPr/>
          </p:nvSpPr>
          <p:spPr>
            <a:xfrm>
              <a:off x="1895050" y="1957925"/>
              <a:ext cx="848700" cy="841500"/>
            </a:xfrm>
            <a:custGeom>
              <a:rect b="b" l="l" r="r" t="t"/>
              <a:pathLst>
                <a:path extrusionOk="0" h="33660" w="33948">
                  <a:moveTo>
                    <a:pt x="25692" y="1"/>
                  </a:moveTo>
                  <a:lnTo>
                    <a:pt x="1" y="33659"/>
                  </a:lnTo>
                  <a:lnTo>
                    <a:pt x="8256" y="33659"/>
                  </a:lnTo>
                  <a:lnTo>
                    <a:pt x="14492" y="25490"/>
                  </a:lnTo>
                  <a:lnTo>
                    <a:pt x="20727" y="33659"/>
                  </a:lnTo>
                  <a:lnTo>
                    <a:pt x="28983" y="33659"/>
                  </a:lnTo>
                  <a:lnTo>
                    <a:pt x="18620" y="20092"/>
                  </a:lnTo>
                  <a:lnTo>
                    <a:pt x="33948" y="1"/>
                  </a:lnTo>
                  <a:close/>
                </a:path>
              </a:pathLst>
            </a:custGeom>
            <a:solidFill>
              <a:srgbClr val="000000">
                <a:alpha val="6666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55"/>
            <p:cNvSpPr/>
            <p:nvPr/>
          </p:nvSpPr>
          <p:spPr>
            <a:xfrm>
              <a:off x="1895050" y="2120300"/>
              <a:ext cx="312500" cy="274975"/>
            </a:xfrm>
            <a:custGeom>
              <a:rect b="b" l="l" r="r" t="t"/>
              <a:pathLst>
                <a:path extrusionOk="0" h="10999" w="12500">
                  <a:moveTo>
                    <a:pt x="1" y="1"/>
                  </a:moveTo>
                  <a:lnTo>
                    <a:pt x="8372" y="10999"/>
                  </a:lnTo>
                  <a:lnTo>
                    <a:pt x="12500" y="5572"/>
                  </a:lnTo>
                  <a:lnTo>
                    <a:pt x="8285" y="1"/>
                  </a:lnTo>
                  <a:close/>
                </a:path>
              </a:pathLst>
            </a:custGeom>
            <a:solidFill>
              <a:srgbClr val="000000">
                <a:alpha val="6666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90" name="Google Shape;590;p55"/>
          <p:cNvGrpSpPr/>
          <p:nvPr/>
        </p:nvGrpSpPr>
        <p:grpSpPr>
          <a:xfrm>
            <a:off x="1825982" y="2615966"/>
            <a:ext cx="1180542" cy="1170611"/>
            <a:chOff x="1895050" y="1957925"/>
            <a:chExt cx="848700" cy="841500"/>
          </a:xfrm>
        </p:grpSpPr>
        <p:sp>
          <p:nvSpPr>
            <p:cNvPr id="591" name="Google Shape;591;p55"/>
            <p:cNvSpPr/>
            <p:nvPr/>
          </p:nvSpPr>
          <p:spPr>
            <a:xfrm>
              <a:off x="1895050" y="1957925"/>
              <a:ext cx="848700" cy="841500"/>
            </a:xfrm>
            <a:custGeom>
              <a:rect b="b" l="l" r="r" t="t"/>
              <a:pathLst>
                <a:path extrusionOk="0" h="33660" w="33948">
                  <a:moveTo>
                    <a:pt x="25692" y="1"/>
                  </a:moveTo>
                  <a:lnTo>
                    <a:pt x="1" y="33659"/>
                  </a:lnTo>
                  <a:lnTo>
                    <a:pt x="8256" y="33659"/>
                  </a:lnTo>
                  <a:lnTo>
                    <a:pt x="14492" y="25490"/>
                  </a:lnTo>
                  <a:lnTo>
                    <a:pt x="20727" y="33659"/>
                  </a:lnTo>
                  <a:lnTo>
                    <a:pt x="28983" y="33659"/>
                  </a:lnTo>
                  <a:lnTo>
                    <a:pt x="18620" y="20092"/>
                  </a:lnTo>
                  <a:lnTo>
                    <a:pt x="33948" y="1"/>
                  </a:lnTo>
                  <a:close/>
                </a:path>
              </a:pathLst>
            </a:custGeom>
            <a:solidFill>
              <a:srgbClr val="000000">
                <a:alpha val="6666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55"/>
            <p:cNvSpPr/>
            <p:nvPr/>
          </p:nvSpPr>
          <p:spPr>
            <a:xfrm>
              <a:off x="1895050" y="2120300"/>
              <a:ext cx="312500" cy="274975"/>
            </a:xfrm>
            <a:custGeom>
              <a:rect b="b" l="l" r="r" t="t"/>
              <a:pathLst>
                <a:path extrusionOk="0" h="10999" w="12500">
                  <a:moveTo>
                    <a:pt x="1" y="1"/>
                  </a:moveTo>
                  <a:lnTo>
                    <a:pt x="8372" y="10999"/>
                  </a:lnTo>
                  <a:lnTo>
                    <a:pt x="12500" y="5572"/>
                  </a:lnTo>
                  <a:lnTo>
                    <a:pt x="8285" y="1"/>
                  </a:lnTo>
                  <a:close/>
                </a:path>
              </a:pathLst>
            </a:custGeom>
            <a:solidFill>
              <a:srgbClr val="000000">
                <a:alpha val="6666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93" name="Google Shape;593;p55"/>
          <p:cNvGrpSpPr/>
          <p:nvPr/>
        </p:nvGrpSpPr>
        <p:grpSpPr>
          <a:xfrm>
            <a:off x="2690182" y="3110805"/>
            <a:ext cx="1180542" cy="1170611"/>
            <a:chOff x="1895050" y="1957925"/>
            <a:chExt cx="848700" cy="841500"/>
          </a:xfrm>
        </p:grpSpPr>
        <p:sp>
          <p:nvSpPr>
            <p:cNvPr id="594" name="Google Shape;594;p55"/>
            <p:cNvSpPr/>
            <p:nvPr/>
          </p:nvSpPr>
          <p:spPr>
            <a:xfrm>
              <a:off x="1895050" y="1957925"/>
              <a:ext cx="848700" cy="841500"/>
            </a:xfrm>
            <a:custGeom>
              <a:rect b="b" l="l" r="r" t="t"/>
              <a:pathLst>
                <a:path extrusionOk="0" h="33660" w="33948">
                  <a:moveTo>
                    <a:pt x="25692" y="1"/>
                  </a:moveTo>
                  <a:lnTo>
                    <a:pt x="1" y="33659"/>
                  </a:lnTo>
                  <a:lnTo>
                    <a:pt x="8256" y="33659"/>
                  </a:lnTo>
                  <a:lnTo>
                    <a:pt x="14492" y="25490"/>
                  </a:lnTo>
                  <a:lnTo>
                    <a:pt x="20727" y="33659"/>
                  </a:lnTo>
                  <a:lnTo>
                    <a:pt x="28983" y="33659"/>
                  </a:lnTo>
                  <a:lnTo>
                    <a:pt x="18620" y="20092"/>
                  </a:lnTo>
                  <a:lnTo>
                    <a:pt x="33948" y="1"/>
                  </a:lnTo>
                  <a:close/>
                </a:path>
              </a:pathLst>
            </a:custGeom>
            <a:solidFill>
              <a:srgbClr val="000000">
                <a:alpha val="6666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55"/>
            <p:cNvSpPr/>
            <p:nvPr/>
          </p:nvSpPr>
          <p:spPr>
            <a:xfrm>
              <a:off x="1895050" y="2120300"/>
              <a:ext cx="312500" cy="274975"/>
            </a:xfrm>
            <a:custGeom>
              <a:rect b="b" l="l" r="r" t="t"/>
              <a:pathLst>
                <a:path extrusionOk="0" h="10999" w="12500">
                  <a:moveTo>
                    <a:pt x="1" y="1"/>
                  </a:moveTo>
                  <a:lnTo>
                    <a:pt x="8372" y="10999"/>
                  </a:lnTo>
                  <a:lnTo>
                    <a:pt x="12500" y="5572"/>
                  </a:lnTo>
                  <a:lnTo>
                    <a:pt x="8285" y="1"/>
                  </a:lnTo>
                  <a:close/>
                </a:path>
              </a:pathLst>
            </a:custGeom>
            <a:solidFill>
              <a:srgbClr val="000000">
                <a:alpha val="6666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96" name="Google Shape;596;p55"/>
          <p:cNvGrpSpPr/>
          <p:nvPr/>
        </p:nvGrpSpPr>
        <p:grpSpPr>
          <a:xfrm>
            <a:off x="3742582" y="2309291"/>
            <a:ext cx="1180542" cy="1170611"/>
            <a:chOff x="1895050" y="1957925"/>
            <a:chExt cx="848700" cy="841500"/>
          </a:xfrm>
        </p:grpSpPr>
        <p:sp>
          <p:nvSpPr>
            <p:cNvPr id="597" name="Google Shape;597;p55"/>
            <p:cNvSpPr/>
            <p:nvPr/>
          </p:nvSpPr>
          <p:spPr>
            <a:xfrm>
              <a:off x="1895050" y="1957925"/>
              <a:ext cx="848700" cy="841500"/>
            </a:xfrm>
            <a:custGeom>
              <a:rect b="b" l="l" r="r" t="t"/>
              <a:pathLst>
                <a:path extrusionOk="0" h="33660" w="33948">
                  <a:moveTo>
                    <a:pt x="25692" y="1"/>
                  </a:moveTo>
                  <a:lnTo>
                    <a:pt x="1" y="33659"/>
                  </a:lnTo>
                  <a:lnTo>
                    <a:pt x="8256" y="33659"/>
                  </a:lnTo>
                  <a:lnTo>
                    <a:pt x="14492" y="25490"/>
                  </a:lnTo>
                  <a:lnTo>
                    <a:pt x="20727" y="33659"/>
                  </a:lnTo>
                  <a:lnTo>
                    <a:pt x="28983" y="33659"/>
                  </a:lnTo>
                  <a:lnTo>
                    <a:pt x="18620" y="20092"/>
                  </a:lnTo>
                  <a:lnTo>
                    <a:pt x="33948" y="1"/>
                  </a:lnTo>
                  <a:close/>
                </a:path>
              </a:pathLst>
            </a:custGeom>
            <a:solidFill>
              <a:srgbClr val="000000">
                <a:alpha val="6666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8" name="Google Shape;598;p55"/>
            <p:cNvSpPr/>
            <p:nvPr/>
          </p:nvSpPr>
          <p:spPr>
            <a:xfrm>
              <a:off x="1895050" y="2120300"/>
              <a:ext cx="312500" cy="274975"/>
            </a:xfrm>
            <a:custGeom>
              <a:rect b="b" l="l" r="r" t="t"/>
              <a:pathLst>
                <a:path extrusionOk="0" h="10999" w="12500">
                  <a:moveTo>
                    <a:pt x="1" y="1"/>
                  </a:moveTo>
                  <a:lnTo>
                    <a:pt x="8372" y="10999"/>
                  </a:lnTo>
                  <a:lnTo>
                    <a:pt x="12500" y="5572"/>
                  </a:lnTo>
                  <a:lnTo>
                    <a:pt x="8285" y="1"/>
                  </a:lnTo>
                  <a:close/>
                </a:path>
              </a:pathLst>
            </a:custGeom>
            <a:solidFill>
              <a:srgbClr val="000000">
                <a:alpha val="6666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99" name="Google Shape;599;p55"/>
          <p:cNvGrpSpPr/>
          <p:nvPr/>
        </p:nvGrpSpPr>
        <p:grpSpPr>
          <a:xfrm>
            <a:off x="4620732" y="2804141"/>
            <a:ext cx="1180542" cy="1170611"/>
            <a:chOff x="1895050" y="1957925"/>
            <a:chExt cx="848700" cy="841500"/>
          </a:xfrm>
        </p:grpSpPr>
        <p:sp>
          <p:nvSpPr>
            <p:cNvPr id="600" name="Google Shape;600;p55"/>
            <p:cNvSpPr/>
            <p:nvPr/>
          </p:nvSpPr>
          <p:spPr>
            <a:xfrm>
              <a:off x="1895050" y="1957925"/>
              <a:ext cx="848700" cy="841500"/>
            </a:xfrm>
            <a:custGeom>
              <a:rect b="b" l="l" r="r" t="t"/>
              <a:pathLst>
                <a:path extrusionOk="0" h="33660" w="33948">
                  <a:moveTo>
                    <a:pt x="25692" y="1"/>
                  </a:moveTo>
                  <a:lnTo>
                    <a:pt x="1" y="33659"/>
                  </a:lnTo>
                  <a:lnTo>
                    <a:pt x="8256" y="33659"/>
                  </a:lnTo>
                  <a:lnTo>
                    <a:pt x="14492" y="25490"/>
                  </a:lnTo>
                  <a:lnTo>
                    <a:pt x="20727" y="33659"/>
                  </a:lnTo>
                  <a:lnTo>
                    <a:pt x="28983" y="33659"/>
                  </a:lnTo>
                  <a:lnTo>
                    <a:pt x="18620" y="20092"/>
                  </a:lnTo>
                  <a:lnTo>
                    <a:pt x="33948" y="1"/>
                  </a:lnTo>
                  <a:close/>
                </a:path>
              </a:pathLst>
            </a:custGeom>
            <a:solidFill>
              <a:srgbClr val="000000">
                <a:alpha val="6666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" name="Google Shape;601;p55"/>
            <p:cNvSpPr/>
            <p:nvPr/>
          </p:nvSpPr>
          <p:spPr>
            <a:xfrm>
              <a:off x="1895050" y="2120300"/>
              <a:ext cx="312500" cy="274975"/>
            </a:xfrm>
            <a:custGeom>
              <a:rect b="b" l="l" r="r" t="t"/>
              <a:pathLst>
                <a:path extrusionOk="0" h="10999" w="12500">
                  <a:moveTo>
                    <a:pt x="1" y="1"/>
                  </a:moveTo>
                  <a:lnTo>
                    <a:pt x="8372" y="10999"/>
                  </a:lnTo>
                  <a:lnTo>
                    <a:pt x="12500" y="5572"/>
                  </a:lnTo>
                  <a:lnTo>
                    <a:pt x="8285" y="1"/>
                  </a:lnTo>
                  <a:close/>
                </a:path>
              </a:pathLst>
            </a:custGeom>
            <a:solidFill>
              <a:srgbClr val="000000">
                <a:alpha val="6666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02" name="Google Shape;602;p55"/>
          <p:cNvGrpSpPr/>
          <p:nvPr/>
        </p:nvGrpSpPr>
        <p:grpSpPr>
          <a:xfrm>
            <a:off x="759632" y="3417466"/>
            <a:ext cx="1180542" cy="1170611"/>
            <a:chOff x="1895050" y="1957925"/>
            <a:chExt cx="848700" cy="841500"/>
          </a:xfrm>
        </p:grpSpPr>
        <p:sp>
          <p:nvSpPr>
            <p:cNvPr id="603" name="Google Shape;603;p55"/>
            <p:cNvSpPr/>
            <p:nvPr/>
          </p:nvSpPr>
          <p:spPr>
            <a:xfrm>
              <a:off x="1895050" y="1957925"/>
              <a:ext cx="848700" cy="841500"/>
            </a:xfrm>
            <a:custGeom>
              <a:rect b="b" l="l" r="r" t="t"/>
              <a:pathLst>
                <a:path extrusionOk="0" h="33660" w="33948">
                  <a:moveTo>
                    <a:pt x="25692" y="1"/>
                  </a:moveTo>
                  <a:lnTo>
                    <a:pt x="1" y="33659"/>
                  </a:lnTo>
                  <a:lnTo>
                    <a:pt x="8256" y="33659"/>
                  </a:lnTo>
                  <a:lnTo>
                    <a:pt x="14492" y="25490"/>
                  </a:lnTo>
                  <a:lnTo>
                    <a:pt x="20727" y="33659"/>
                  </a:lnTo>
                  <a:lnTo>
                    <a:pt x="28983" y="33659"/>
                  </a:lnTo>
                  <a:lnTo>
                    <a:pt x="18620" y="20092"/>
                  </a:lnTo>
                  <a:lnTo>
                    <a:pt x="33948" y="1"/>
                  </a:lnTo>
                  <a:close/>
                </a:path>
              </a:pathLst>
            </a:custGeom>
            <a:solidFill>
              <a:srgbClr val="000000">
                <a:alpha val="6666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" name="Google Shape;604;p55"/>
            <p:cNvSpPr/>
            <p:nvPr/>
          </p:nvSpPr>
          <p:spPr>
            <a:xfrm>
              <a:off x="1895050" y="2120300"/>
              <a:ext cx="312500" cy="274975"/>
            </a:xfrm>
            <a:custGeom>
              <a:rect b="b" l="l" r="r" t="t"/>
              <a:pathLst>
                <a:path extrusionOk="0" h="10999" w="12500">
                  <a:moveTo>
                    <a:pt x="1" y="1"/>
                  </a:moveTo>
                  <a:lnTo>
                    <a:pt x="8372" y="10999"/>
                  </a:lnTo>
                  <a:lnTo>
                    <a:pt x="12500" y="5572"/>
                  </a:lnTo>
                  <a:lnTo>
                    <a:pt x="8285" y="1"/>
                  </a:lnTo>
                  <a:close/>
                </a:path>
              </a:pathLst>
            </a:custGeom>
            <a:solidFill>
              <a:srgbClr val="000000">
                <a:alpha val="6666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05" name="Google Shape;605;p55"/>
          <p:cNvGrpSpPr/>
          <p:nvPr/>
        </p:nvGrpSpPr>
        <p:grpSpPr>
          <a:xfrm>
            <a:off x="1609907" y="3940191"/>
            <a:ext cx="1180542" cy="1170611"/>
            <a:chOff x="1895050" y="1957925"/>
            <a:chExt cx="848700" cy="841500"/>
          </a:xfrm>
        </p:grpSpPr>
        <p:sp>
          <p:nvSpPr>
            <p:cNvPr id="606" name="Google Shape;606;p55"/>
            <p:cNvSpPr/>
            <p:nvPr/>
          </p:nvSpPr>
          <p:spPr>
            <a:xfrm>
              <a:off x="1895050" y="1957925"/>
              <a:ext cx="848700" cy="841500"/>
            </a:xfrm>
            <a:custGeom>
              <a:rect b="b" l="l" r="r" t="t"/>
              <a:pathLst>
                <a:path extrusionOk="0" h="33660" w="33948">
                  <a:moveTo>
                    <a:pt x="25692" y="1"/>
                  </a:moveTo>
                  <a:lnTo>
                    <a:pt x="1" y="33659"/>
                  </a:lnTo>
                  <a:lnTo>
                    <a:pt x="8256" y="33659"/>
                  </a:lnTo>
                  <a:lnTo>
                    <a:pt x="14492" y="25490"/>
                  </a:lnTo>
                  <a:lnTo>
                    <a:pt x="20727" y="33659"/>
                  </a:lnTo>
                  <a:lnTo>
                    <a:pt x="28983" y="33659"/>
                  </a:lnTo>
                  <a:lnTo>
                    <a:pt x="18620" y="20092"/>
                  </a:lnTo>
                  <a:lnTo>
                    <a:pt x="33948" y="1"/>
                  </a:lnTo>
                  <a:close/>
                </a:path>
              </a:pathLst>
            </a:custGeom>
            <a:solidFill>
              <a:srgbClr val="000000">
                <a:alpha val="6666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" name="Google Shape;607;p55"/>
            <p:cNvSpPr/>
            <p:nvPr/>
          </p:nvSpPr>
          <p:spPr>
            <a:xfrm>
              <a:off x="1895050" y="2120300"/>
              <a:ext cx="312500" cy="274975"/>
            </a:xfrm>
            <a:custGeom>
              <a:rect b="b" l="l" r="r" t="t"/>
              <a:pathLst>
                <a:path extrusionOk="0" h="10999" w="12500">
                  <a:moveTo>
                    <a:pt x="1" y="1"/>
                  </a:moveTo>
                  <a:lnTo>
                    <a:pt x="8372" y="10999"/>
                  </a:lnTo>
                  <a:lnTo>
                    <a:pt x="12500" y="5572"/>
                  </a:lnTo>
                  <a:lnTo>
                    <a:pt x="8285" y="1"/>
                  </a:lnTo>
                  <a:close/>
                </a:path>
              </a:pathLst>
            </a:custGeom>
            <a:solidFill>
              <a:srgbClr val="000000">
                <a:alpha val="6666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08" name="Google Shape;608;p55"/>
          <p:cNvGrpSpPr/>
          <p:nvPr/>
        </p:nvGrpSpPr>
        <p:grpSpPr>
          <a:xfrm>
            <a:off x="3554407" y="3626566"/>
            <a:ext cx="1180542" cy="1170611"/>
            <a:chOff x="1895050" y="1957925"/>
            <a:chExt cx="848700" cy="841500"/>
          </a:xfrm>
        </p:grpSpPr>
        <p:sp>
          <p:nvSpPr>
            <p:cNvPr id="609" name="Google Shape;609;p55"/>
            <p:cNvSpPr/>
            <p:nvPr/>
          </p:nvSpPr>
          <p:spPr>
            <a:xfrm>
              <a:off x="1895050" y="1957925"/>
              <a:ext cx="848700" cy="841500"/>
            </a:xfrm>
            <a:custGeom>
              <a:rect b="b" l="l" r="r" t="t"/>
              <a:pathLst>
                <a:path extrusionOk="0" h="33660" w="33948">
                  <a:moveTo>
                    <a:pt x="25692" y="1"/>
                  </a:moveTo>
                  <a:lnTo>
                    <a:pt x="1" y="33659"/>
                  </a:lnTo>
                  <a:lnTo>
                    <a:pt x="8256" y="33659"/>
                  </a:lnTo>
                  <a:lnTo>
                    <a:pt x="14492" y="25490"/>
                  </a:lnTo>
                  <a:lnTo>
                    <a:pt x="20727" y="33659"/>
                  </a:lnTo>
                  <a:lnTo>
                    <a:pt x="28983" y="33659"/>
                  </a:lnTo>
                  <a:lnTo>
                    <a:pt x="18620" y="20092"/>
                  </a:lnTo>
                  <a:lnTo>
                    <a:pt x="33948" y="1"/>
                  </a:lnTo>
                  <a:close/>
                </a:path>
              </a:pathLst>
            </a:custGeom>
            <a:solidFill>
              <a:srgbClr val="000000">
                <a:alpha val="6666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" name="Google Shape;610;p55"/>
            <p:cNvSpPr/>
            <p:nvPr/>
          </p:nvSpPr>
          <p:spPr>
            <a:xfrm>
              <a:off x="1895050" y="2120300"/>
              <a:ext cx="312500" cy="274975"/>
            </a:xfrm>
            <a:custGeom>
              <a:rect b="b" l="l" r="r" t="t"/>
              <a:pathLst>
                <a:path extrusionOk="0" h="10999" w="12500">
                  <a:moveTo>
                    <a:pt x="1" y="1"/>
                  </a:moveTo>
                  <a:lnTo>
                    <a:pt x="8372" y="10999"/>
                  </a:lnTo>
                  <a:lnTo>
                    <a:pt x="12500" y="5572"/>
                  </a:lnTo>
                  <a:lnTo>
                    <a:pt x="8285" y="1"/>
                  </a:lnTo>
                  <a:close/>
                </a:path>
              </a:pathLst>
            </a:custGeom>
            <a:solidFill>
              <a:srgbClr val="000000">
                <a:alpha val="6666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11" name="Google Shape;611;p55"/>
          <p:cNvSpPr/>
          <p:nvPr/>
        </p:nvSpPr>
        <p:spPr>
          <a:xfrm>
            <a:off x="6975" y="2941125"/>
            <a:ext cx="1052400" cy="1191800"/>
          </a:xfrm>
          <a:custGeom>
            <a:rect b="b" l="l" r="r" t="t"/>
            <a:pathLst>
              <a:path extrusionOk="0" h="47672" w="42096">
                <a:moveTo>
                  <a:pt x="31502" y="0"/>
                </a:moveTo>
                <a:lnTo>
                  <a:pt x="42096" y="0"/>
                </a:lnTo>
                <a:lnTo>
                  <a:pt x="22023" y="28157"/>
                </a:lnTo>
                <a:lnTo>
                  <a:pt x="35962" y="47114"/>
                </a:lnTo>
                <a:lnTo>
                  <a:pt x="23975" y="47114"/>
                </a:lnTo>
                <a:lnTo>
                  <a:pt x="15333" y="37078"/>
                </a:lnTo>
                <a:lnTo>
                  <a:pt x="6691" y="47114"/>
                </a:lnTo>
                <a:lnTo>
                  <a:pt x="0" y="47672"/>
                </a:lnTo>
                <a:lnTo>
                  <a:pt x="0" y="40702"/>
                </a:lnTo>
                <a:close/>
              </a:path>
            </a:pathLst>
          </a:custGeom>
          <a:solidFill>
            <a:srgbClr val="000000">
              <a:alpha val="6666"/>
            </a:srgbClr>
          </a:solidFill>
          <a:ln>
            <a:noFill/>
          </a:ln>
        </p:spPr>
      </p:sp>
      <p:sp>
        <p:nvSpPr>
          <p:cNvPr id="612" name="Google Shape;612;p55"/>
          <p:cNvSpPr/>
          <p:nvPr/>
        </p:nvSpPr>
        <p:spPr>
          <a:xfrm>
            <a:off x="6975" y="3185075"/>
            <a:ext cx="313625" cy="362400"/>
          </a:xfrm>
          <a:custGeom>
            <a:rect b="b" l="l" r="r" t="t"/>
            <a:pathLst>
              <a:path extrusionOk="0" h="14496" w="12545">
                <a:moveTo>
                  <a:pt x="0" y="0"/>
                </a:moveTo>
                <a:lnTo>
                  <a:pt x="6691" y="0"/>
                </a:lnTo>
                <a:lnTo>
                  <a:pt x="12545" y="7248"/>
                </a:lnTo>
                <a:lnTo>
                  <a:pt x="6691" y="14496"/>
                </a:lnTo>
                <a:lnTo>
                  <a:pt x="0" y="6412"/>
                </a:lnTo>
                <a:close/>
              </a:path>
            </a:pathLst>
          </a:custGeom>
          <a:solidFill>
            <a:srgbClr val="000000">
              <a:alpha val="6666"/>
            </a:srgbClr>
          </a:solidFill>
          <a:ln>
            <a:noFill/>
          </a:ln>
        </p:spPr>
      </p:sp>
      <p:sp>
        <p:nvSpPr>
          <p:cNvPr id="613" name="Google Shape;613;p55"/>
          <p:cNvSpPr/>
          <p:nvPr/>
        </p:nvSpPr>
        <p:spPr>
          <a:xfrm>
            <a:off x="0" y="2404475"/>
            <a:ext cx="188175" cy="216050"/>
          </a:xfrm>
          <a:custGeom>
            <a:rect b="b" l="l" r="r" t="t"/>
            <a:pathLst>
              <a:path extrusionOk="0" h="8642" w="7527">
                <a:moveTo>
                  <a:pt x="279" y="0"/>
                </a:moveTo>
                <a:lnTo>
                  <a:pt x="7527" y="0"/>
                </a:lnTo>
                <a:lnTo>
                  <a:pt x="0" y="8642"/>
                </a:lnTo>
                <a:close/>
              </a:path>
            </a:pathLst>
          </a:custGeom>
          <a:solidFill>
            <a:srgbClr val="000000">
              <a:alpha val="6666"/>
            </a:srgbClr>
          </a:solidFill>
          <a:ln>
            <a:noFill/>
          </a:ln>
        </p:spPr>
      </p:sp>
      <p:sp>
        <p:nvSpPr>
          <p:cNvPr id="614" name="Google Shape;614;p55"/>
          <p:cNvSpPr/>
          <p:nvPr/>
        </p:nvSpPr>
        <p:spPr>
          <a:xfrm>
            <a:off x="0" y="4230500"/>
            <a:ext cx="885125" cy="919975"/>
          </a:xfrm>
          <a:custGeom>
            <a:rect b="b" l="l" r="r" t="t"/>
            <a:pathLst>
              <a:path extrusionOk="0" h="36799" w="35405">
                <a:moveTo>
                  <a:pt x="836" y="31502"/>
                </a:moveTo>
                <a:lnTo>
                  <a:pt x="23696" y="0"/>
                </a:lnTo>
                <a:lnTo>
                  <a:pt x="35405" y="0"/>
                </a:lnTo>
                <a:lnTo>
                  <a:pt x="13939" y="29272"/>
                </a:lnTo>
                <a:lnTo>
                  <a:pt x="20351" y="36799"/>
                </a:lnTo>
                <a:lnTo>
                  <a:pt x="0" y="36799"/>
                </a:lnTo>
                <a:close/>
              </a:path>
            </a:pathLst>
          </a:custGeom>
          <a:solidFill>
            <a:srgbClr val="000000">
              <a:alpha val="6666"/>
            </a:srgbClr>
          </a:solidFill>
          <a:ln>
            <a:noFill/>
          </a:ln>
        </p:spPr>
      </p:sp>
      <p:sp>
        <p:nvSpPr>
          <p:cNvPr id="615" name="Google Shape;615;p55"/>
          <p:cNvSpPr/>
          <p:nvPr/>
        </p:nvSpPr>
        <p:spPr>
          <a:xfrm>
            <a:off x="4641700" y="4181700"/>
            <a:ext cx="1010575" cy="961800"/>
          </a:xfrm>
          <a:custGeom>
            <a:rect b="b" l="l" r="r" t="t"/>
            <a:pathLst>
              <a:path extrusionOk="0" h="38472" w="40423">
                <a:moveTo>
                  <a:pt x="28435" y="0"/>
                </a:moveTo>
                <a:lnTo>
                  <a:pt x="40423" y="0"/>
                </a:lnTo>
                <a:lnTo>
                  <a:pt x="19793" y="28436"/>
                </a:lnTo>
                <a:lnTo>
                  <a:pt x="27599" y="38472"/>
                </a:lnTo>
                <a:lnTo>
                  <a:pt x="15612" y="38472"/>
                </a:lnTo>
                <a:lnTo>
                  <a:pt x="13660" y="35963"/>
                </a:lnTo>
                <a:lnTo>
                  <a:pt x="11430" y="38472"/>
                </a:lnTo>
                <a:lnTo>
                  <a:pt x="0" y="38193"/>
                </a:lnTo>
                <a:close/>
              </a:path>
            </a:pathLst>
          </a:custGeom>
          <a:solidFill>
            <a:srgbClr val="000000">
              <a:alpha val="6666"/>
            </a:srgbClr>
          </a:solidFill>
          <a:ln>
            <a:noFill/>
          </a:ln>
        </p:spPr>
      </p:sp>
      <p:sp>
        <p:nvSpPr>
          <p:cNvPr id="616" name="Google Shape;616;p55"/>
          <p:cNvSpPr/>
          <p:nvPr/>
        </p:nvSpPr>
        <p:spPr>
          <a:xfrm>
            <a:off x="4467450" y="4411700"/>
            <a:ext cx="404250" cy="376350"/>
          </a:xfrm>
          <a:custGeom>
            <a:rect b="b" l="l" r="r" t="t"/>
            <a:pathLst>
              <a:path extrusionOk="0" h="15054" w="16170">
                <a:moveTo>
                  <a:pt x="0" y="0"/>
                </a:moveTo>
                <a:lnTo>
                  <a:pt x="10873" y="0"/>
                </a:lnTo>
                <a:lnTo>
                  <a:pt x="16170" y="7806"/>
                </a:lnTo>
                <a:lnTo>
                  <a:pt x="11152" y="15054"/>
                </a:lnTo>
                <a:close/>
              </a:path>
            </a:pathLst>
          </a:custGeom>
          <a:solidFill>
            <a:srgbClr val="000000">
              <a:alpha val="6666"/>
            </a:srgbClr>
          </a:solidFill>
          <a:ln>
            <a:noFill/>
          </a:ln>
        </p:spPr>
      </p:sp>
      <p:sp>
        <p:nvSpPr>
          <p:cNvPr id="617" name="Google Shape;617;p55"/>
          <p:cNvSpPr/>
          <p:nvPr/>
        </p:nvSpPr>
        <p:spPr>
          <a:xfrm>
            <a:off x="2920225" y="4495325"/>
            <a:ext cx="752700" cy="641200"/>
          </a:xfrm>
          <a:custGeom>
            <a:rect b="b" l="l" r="r" t="t"/>
            <a:pathLst>
              <a:path extrusionOk="0" h="25648" w="30108">
                <a:moveTo>
                  <a:pt x="19793" y="279"/>
                </a:moveTo>
                <a:lnTo>
                  <a:pt x="30108" y="0"/>
                </a:lnTo>
                <a:lnTo>
                  <a:pt x="11988" y="25369"/>
                </a:lnTo>
                <a:lnTo>
                  <a:pt x="0" y="25648"/>
                </a:lnTo>
                <a:close/>
              </a:path>
            </a:pathLst>
          </a:custGeom>
          <a:solidFill>
            <a:srgbClr val="000000">
              <a:alpha val="6666"/>
            </a:srgbClr>
          </a:solidFill>
          <a:ln>
            <a:noFill/>
          </a:ln>
        </p:spPr>
      </p:sp>
      <p:sp>
        <p:nvSpPr>
          <p:cNvPr id="618" name="Google Shape;618;p55"/>
          <p:cNvSpPr/>
          <p:nvPr/>
        </p:nvSpPr>
        <p:spPr>
          <a:xfrm>
            <a:off x="1198750" y="4781095"/>
            <a:ext cx="592425" cy="376350"/>
          </a:xfrm>
          <a:custGeom>
            <a:rect b="b" l="l" r="r" t="t"/>
            <a:pathLst>
              <a:path extrusionOk="0" h="15054" w="23697">
                <a:moveTo>
                  <a:pt x="11988" y="0"/>
                </a:moveTo>
                <a:lnTo>
                  <a:pt x="23697" y="278"/>
                </a:lnTo>
                <a:lnTo>
                  <a:pt x="11709" y="15054"/>
                </a:lnTo>
                <a:lnTo>
                  <a:pt x="0" y="14775"/>
                </a:lnTo>
                <a:close/>
              </a:path>
            </a:pathLst>
          </a:custGeom>
          <a:solidFill>
            <a:srgbClr val="000000">
              <a:alpha val="6666"/>
            </a:srgbClr>
          </a:solidFill>
          <a:ln>
            <a:noFill/>
          </a:ln>
        </p:spPr>
      </p:sp>
      <p:sp>
        <p:nvSpPr>
          <p:cNvPr id="619" name="Google Shape;619;p55"/>
          <p:cNvSpPr/>
          <p:nvPr/>
        </p:nvSpPr>
        <p:spPr>
          <a:xfrm>
            <a:off x="4160800" y="4983200"/>
            <a:ext cx="432100" cy="167275"/>
          </a:xfrm>
          <a:custGeom>
            <a:rect b="b" l="l" r="r" t="t"/>
            <a:pathLst>
              <a:path extrusionOk="0" h="6691" w="17284">
                <a:moveTo>
                  <a:pt x="5018" y="0"/>
                </a:moveTo>
                <a:lnTo>
                  <a:pt x="17284" y="0"/>
                </a:lnTo>
                <a:lnTo>
                  <a:pt x="11988" y="6691"/>
                </a:lnTo>
                <a:lnTo>
                  <a:pt x="0" y="6412"/>
                </a:lnTo>
                <a:close/>
              </a:path>
            </a:pathLst>
          </a:custGeom>
          <a:solidFill>
            <a:srgbClr val="000000">
              <a:alpha val="6666"/>
            </a:srgbClr>
          </a:solidFill>
          <a:ln>
            <a:noFill/>
          </a:ln>
        </p:spPr>
      </p:sp>
      <p:sp>
        <p:nvSpPr>
          <p:cNvPr id="620" name="Google Shape;620;p55"/>
          <p:cNvSpPr/>
          <p:nvPr/>
        </p:nvSpPr>
        <p:spPr>
          <a:xfrm>
            <a:off x="2516000" y="4711400"/>
            <a:ext cx="439075" cy="390275"/>
          </a:xfrm>
          <a:custGeom>
            <a:rect b="b" l="l" r="r" t="t"/>
            <a:pathLst>
              <a:path extrusionOk="0" h="15611" w="17563">
                <a:moveTo>
                  <a:pt x="0" y="0"/>
                </a:moveTo>
                <a:lnTo>
                  <a:pt x="11709" y="836"/>
                </a:lnTo>
                <a:lnTo>
                  <a:pt x="17563" y="8921"/>
                </a:lnTo>
                <a:lnTo>
                  <a:pt x="11430" y="15611"/>
                </a:lnTo>
                <a:close/>
              </a:path>
            </a:pathLst>
          </a:custGeom>
          <a:solidFill>
            <a:srgbClr val="000000">
              <a:alpha val="6666"/>
            </a:srgbClr>
          </a:solidFill>
          <a:ln>
            <a:noFill/>
          </a:ln>
        </p:spPr>
      </p:sp>
      <p:sp>
        <p:nvSpPr>
          <p:cNvPr id="621" name="Google Shape;621;p55"/>
          <p:cNvSpPr/>
          <p:nvPr/>
        </p:nvSpPr>
        <p:spPr>
          <a:xfrm>
            <a:off x="0" y="4523225"/>
            <a:ext cx="125450" cy="299675"/>
          </a:xfrm>
          <a:custGeom>
            <a:rect b="b" l="l" r="r" t="t"/>
            <a:pathLst>
              <a:path extrusionOk="0" h="11987" w="5018">
                <a:moveTo>
                  <a:pt x="0" y="0"/>
                </a:moveTo>
                <a:lnTo>
                  <a:pt x="5018" y="6133"/>
                </a:lnTo>
                <a:lnTo>
                  <a:pt x="279" y="11987"/>
                </a:lnTo>
                <a:close/>
              </a:path>
            </a:pathLst>
          </a:custGeom>
          <a:solidFill>
            <a:srgbClr val="000000">
              <a:alpha val="6666"/>
            </a:srgbClr>
          </a:solidFill>
          <a:ln>
            <a:noFill/>
          </a:ln>
        </p:spPr>
      </p:sp>
      <p:sp>
        <p:nvSpPr>
          <p:cNvPr id="622" name="Google Shape;622;p55"/>
          <p:cNvSpPr/>
          <p:nvPr/>
        </p:nvSpPr>
        <p:spPr>
          <a:xfrm>
            <a:off x="599375" y="4997145"/>
            <a:ext cx="397275" cy="153325"/>
          </a:xfrm>
          <a:custGeom>
            <a:rect b="b" l="l" r="r" t="t"/>
            <a:pathLst>
              <a:path extrusionOk="0" h="6133" w="15891">
                <a:moveTo>
                  <a:pt x="0" y="0"/>
                </a:moveTo>
                <a:lnTo>
                  <a:pt x="11430" y="279"/>
                </a:lnTo>
                <a:lnTo>
                  <a:pt x="15891" y="6133"/>
                </a:lnTo>
                <a:lnTo>
                  <a:pt x="2788" y="6133"/>
                </a:lnTo>
                <a:close/>
              </a:path>
            </a:pathLst>
          </a:custGeom>
          <a:solidFill>
            <a:srgbClr val="000000">
              <a:alpha val="6666"/>
            </a:srgbClr>
          </a:solidFill>
          <a:ln>
            <a:noFill/>
          </a:ln>
        </p:spPr>
      </p:sp>
      <p:sp>
        <p:nvSpPr>
          <p:cNvPr id="623" name="Google Shape;623;p55"/>
          <p:cNvSpPr/>
          <p:nvPr/>
        </p:nvSpPr>
        <p:spPr>
          <a:xfrm>
            <a:off x="5596500" y="0"/>
            <a:ext cx="3577500" cy="5188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24" name="Google Shape;624;p55"/>
          <p:cNvPicPr preferRelativeResize="0"/>
          <p:nvPr/>
        </p:nvPicPr>
        <p:blipFill rotWithShape="1">
          <a:blip r:embed="rId2">
            <a:alphaModFix/>
          </a:blip>
          <a:srcRect b="39" l="0" r="0" t="49"/>
          <a:stretch/>
        </p:blipFill>
        <p:spPr>
          <a:xfrm>
            <a:off x="257869" y="4421237"/>
            <a:ext cx="953850" cy="495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dy Slide: B Grid 1 1 1">
  <p:cSld name="CUSTOM_2_1_1_1_1">
    <p:spTree>
      <p:nvGrpSpPr>
        <p:cNvPr id="625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p56"/>
          <p:cNvSpPr/>
          <p:nvPr/>
        </p:nvSpPr>
        <p:spPr>
          <a:xfrm>
            <a:off x="5" y="-13950"/>
            <a:ext cx="9144000" cy="2620500"/>
          </a:xfrm>
          <a:prstGeom prst="rect">
            <a:avLst/>
          </a:prstGeom>
          <a:solidFill>
            <a:srgbClr val="699AB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27" name="Google Shape;627;p56"/>
          <p:cNvGrpSpPr/>
          <p:nvPr/>
        </p:nvGrpSpPr>
        <p:grpSpPr>
          <a:xfrm>
            <a:off x="6226435" y="48025"/>
            <a:ext cx="1180542" cy="1170611"/>
            <a:chOff x="1910081" y="1957925"/>
            <a:chExt cx="848700" cy="841500"/>
          </a:xfrm>
        </p:grpSpPr>
        <p:sp>
          <p:nvSpPr>
            <p:cNvPr id="628" name="Google Shape;628;p56"/>
            <p:cNvSpPr/>
            <p:nvPr/>
          </p:nvSpPr>
          <p:spPr>
            <a:xfrm>
              <a:off x="1910081" y="1957925"/>
              <a:ext cx="848700" cy="841500"/>
            </a:xfrm>
            <a:custGeom>
              <a:rect b="b" l="l" r="r" t="t"/>
              <a:pathLst>
                <a:path extrusionOk="0" h="33660" w="33948">
                  <a:moveTo>
                    <a:pt x="25692" y="1"/>
                  </a:moveTo>
                  <a:lnTo>
                    <a:pt x="1" y="33659"/>
                  </a:lnTo>
                  <a:lnTo>
                    <a:pt x="8256" y="33659"/>
                  </a:lnTo>
                  <a:lnTo>
                    <a:pt x="14492" y="25490"/>
                  </a:lnTo>
                  <a:lnTo>
                    <a:pt x="20727" y="33659"/>
                  </a:lnTo>
                  <a:lnTo>
                    <a:pt x="28983" y="33659"/>
                  </a:lnTo>
                  <a:lnTo>
                    <a:pt x="18620" y="20092"/>
                  </a:lnTo>
                  <a:lnTo>
                    <a:pt x="33948" y="1"/>
                  </a:lnTo>
                  <a:close/>
                </a:path>
              </a:pathLst>
            </a:custGeom>
            <a:solidFill>
              <a:srgbClr val="FFFFFF">
                <a:alpha val="588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56"/>
            <p:cNvSpPr/>
            <p:nvPr/>
          </p:nvSpPr>
          <p:spPr>
            <a:xfrm>
              <a:off x="1910081" y="2120300"/>
              <a:ext cx="312500" cy="274975"/>
            </a:xfrm>
            <a:custGeom>
              <a:rect b="b" l="l" r="r" t="t"/>
              <a:pathLst>
                <a:path extrusionOk="0" h="10999" w="12500">
                  <a:moveTo>
                    <a:pt x="1" y="1"/>
                  </a:moveTo>
                  <a:lnTo>
                    <a:pt x="8372" y="10999"/>
                  </a:lnTo>
                  <a:lnTo>
                    <a:pt x="12500" y="5572"/>
                  </a:lnTo>
                  <a:lnTo>
                    <a:pt x="8285" y="1"/>
                  </a:lnTo>
                  <a:close/>
                </a:path>
              </a:pathLst>
            </a:custGeom>
            <a:solidFill>
              <a:srgbClr val="FFFFFF">
                <a:alpha val="5882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30" name="Google Shape;630;p56"/>
          <p:cNvSpPr/>
          <p:nvPr/>
        </p:nvSpPr>
        <p:spPr>
          <a:xfrm>
            <a:off x="-6975" y="-6975"/>
            <a:ext cx="487875" cy="501800"/>
          </a:xfrm>
          <a:custGeom>
            <a:rect b="b" l="l" r="r" t="t"/>
            <a:pathLst>
              <a:path extrusionOk="0" h="20072" w="19515">
                <a:moveTo>
                  <a:pt x="5018" y="0"/>
                </a:moveTo>
                <a:lnTo>
                  <a:pt x="19515" y="20072"/>
                </a:lnTo>
                <a:lnTo>
                  <a:pt x="8085" y="20072"/>
                </a:lnTo>
                <a:lnTo>
                  <a:pt x="279" y="9758"/>
                </a:lnTo>
                <a:lnTo>
                  <a:pt x="0" y="279"/>
                </a:lnTo>
                <a:close/>
              </a:path>
            </a:pathLst>
          </a:custGeom>
          <a:solidFill>
            <a:srgbClr val="FFFFFF">
              <a:alpha val="5882"/>
            </a:srgbClr>
          </a:solidFill>
          <a:ln>
            <a:noFill/>
          </a:ln>
        </p:spPr>
      </p:sp>
      <p:sp>
        <p:nvSpPr>
          <p:cNvPr id="631" name="Google Shape;631;p56"/>
          <p:cNvSpPr/>
          <p:nvPr/>
        </p:nvSpPr>
        <p:spPr>
          <a:xfrm>
            <a:off x="376350" y="76675"/>
            <a:ext cx="418175" cy="383325"/>
          </a:xfrm>
          <a:custGeom>
            <a:rect b="b" l="l" r="r" t="t"/>
            <a:pathLst>
              <a:path extrusionOk="0" h="15333" w="16727">
                <a:moveTo>
                  <a:pt x="0" y="278"/>
                </a:moveTo>
                <a:lnTo>
                  <a:pt x="11151" y="0"/>
                </a:lnTo>
                <a:lnTo>
                  <a:pt x="16727" y="7805"/>
                </a:lnTo>
                <a:lnTo>
                  <a:pt x="10873" y="15333"/>
                </a:lnTo>
                <a:close/>
              </a:path>
            </a:pathLst>
          </a:custGeom>
          <a:solidFill>
            <a:srgbClr val="FFFFFF">
              <a:alpha val="5882"/>
            </a:srgbClr>
          </a:solidFill>
          <a:ln>
            <a:noFill/>
          </a:ln>
        </p:spPr>
      </p:sp>
      <p:sp>
        <p:nvSpPr>
          <p:cNvPr id="632" name="Google Shape;632;p56"/>
          <p:cNvSpPr/>
          <p:nvPr/>
        </p:nvSpPr>
        <p:spPr>
          <a:xfrm>
            <a:off x="418175" y="-13950"/>
            <a:ext cx="1031475" cy="968775"/>
          </a:xfrm>
          <a:custGeom>
            <a:rect b="b" l="l" r="r" t="t"/>
            <a:pathLst>
              <a:path extrusionOk="0" h="38751" w="41259">
                <a:moveTo>
                  <a:pt x="0" y="38751"/>
                </a:moveTo>
                <a:lnTo>
                  <a:pt x="28993" y="0"/>
                </a:lnTo>
                <a:lnTo>
                  <a:pt x="41259" y="279"/>
                </a:lnTo>
                <a:lnTo>
                  <a:pt x="24811" y="22860"/>
                </a:lnTo>
                <a:lnTo>
                  <a:pt x="34290" y="34569"/>
                </a:lnTo>
                <a:lnTo>
                  <a:pt x="21745" y="37078"/>
                </a:lnTo>
                <a:lnTo>
                  <a:pt x="18399" y="30945"/>
                </a:lnTo>
                <a:lnTo>
                  <a:pt x="12266" y="38751"/>
                </a:lnTo>
                <a:close/>
              </a:path>
            </a:pathLst>
          </a:custGeom>
          <a:solidFill>
            <a:srgbClr val="FFFFFF">
              <a:alpha val="5882"/>
            </a:srgbClr>
          </a:solidFill>
          <a:ln>
            <a:noFill/>
          </a:ln>
        </p:spPr>
      </p:sp>
      <p:sp>
        <p:nvSpPr>
          <p:cNvPr id="633" name="Google Shape;633;p56"/>
          <p:cNvSpPr/>
          <p:nvPr/>
        </p:nvSpPr>
        <p:spPr>
          <a:xfrm>
            <a:off x="1428750" y="0"/>
            <a:ext cx="446050" cy="181200"/>
          </a:xfrm>
          <a:custGeom>
            <a:rect b="b" l="l" r="r" t="t"/>
            <a:pathLst>
              <a:path extrusionOk="0" h="7248" w="17842">
                <a:moveTo>
                  <a:pt x="5297" y="0"/>
                </a:moveTo>
                <a:lnTo>
                  <a:pt x="0" y="7248"/>
                </a:lnTo>
                <a:lnTo>
                  <a:pt x="12266" y="7248"/>
                </a:lnTo>
                <a:lnTo>
                  <a:pt x="17842" y="0"/>
                </a:lnTo>
                <a:close/>
              </a:path>
            </a:pathLst>
          </a:custGeom>
          <a:solidFill>
            <a:srgbClr val="FFFFFF">
              <a:alpha val="5882"/>
            </a:srgbClr>
          </a:solidFill>
          <a:ln>
            <a:noFill/>
          </a:ln>
        </p:spPr>
      </p:sp>
      <p:sp>
        <p:nvSpPr>
          <p:cNvPr id="634" name="Google Shape;634;p56"/>
          <p:cNvSpPr/>
          <p:nvPr/>
        </p:nvSpPr>
        <p:spPr>
          <a:xfrm>
            <a:off x="2021150" y="0"/>
            <a:ext cx="425150" cy="181200"/>
          </a:xfrm>
          <a:custGeom>
            <a:rect b="b" l="l" r="r" t="t"/>
            <a:pathLst>
              <a:path extrusionOk="0" h="7248" w="17006">
                <a:moveTo>
                  <a:pt x="0" y="0"/>
                </a:moveTo>
                <a:lnTo>
                  <a:pt x="5018" y="7248"/>
                </a:lnTo>
                <a:lnTo>
                  <a:pt x="17006" y="6970"/>
                </a:lnTo>
                <a:lnTo>
                  <a:pt x="11988" y="0"/>
                </a:lnTo>
                <a:close/>
              </a:path>
            </a:pathLst>
          </a:custGeom>
          <a:solidFill>
            <a:srgbClr val="FFFFFF">
              <a:alpha val="5882"/>
            </a:srgbClr>
          </a:solidFill>
          <a:ln>
            <a:noFill/>
          </a:ln>
        </p:spPr>
      </p:sp>
      <p:sp>
        <p:nvSpPr>
          <p:cNvPr id="635" name="Google Shape;635;p56"/>
          <p:cNvSpPr/>
          <p:nvPr/>
        </p:nvSpPr>
        <p:spPr>
          <a:xfrm>
            <a:off x="2491600" y="0"/>
            <a:ext cx="195150" cy="118475"/>
          </a:xfrm>
          <a:custGeom>
            <a:rect b="b" l="l" r="r" t="t"/>
            <a:pathLst>
              <a:path extrusionOk="0" h="4739" w="7806">
                <a:moveTo>
                  <a:pt x="0" y="139"/>
                </a:moveTo>
                <a:lnTo>
                  <a:pt x="7806" y="0"/>
                </a:lnTo>
                <a:lnTo>
                  <a:pt x="3764" y="4739"/>
                </a:lnTo>
                <a:close/>
              </a:path>
            </a:pathLst>
          </a:custGeom>
          <a:solidFill>
            <a:srgbClr val="FFFFFF">
              <a:alpha val="5882"/>
            </a:srgbClr>
          </a:solidFill>
          <a:ln>
            <a:noFill/>
          </a:ln>
        </p:spPr>
      </p:sp>
      <p:sp>
        <p:nvSpPr>
          <p:cNvPr id="636" name="Google Shape;636;p56"/>
          <p:cNvSpPr/>
          <p:nvPr/>
        </p:nvSpPr>
        <p:spPr>
          <a:xfrm>
            <a:off x="2317375" y="-3475"/>
            <a:ext cx="986175" cy="703900"/>
          </a:xfrm>
          <a:custGeom>
            <a:rect b="b" l="l" r="r" t="t"/>
            <a:pathLst>
              <a:path extrusionOk="0" h="28156" w="39447">
                <a:moveTo>
                  <a:pt x="20211" y="139"/>
                </a:moveTo>
                <a:lnTo>
                  <a:pt x="0" y="26763"/>
                </a:lnTo>
                <a:lnTo>
                  <a:pt x="14496" y="24950"/>
                </a:lnTo>
                <a:lnTo>
                  <a:pt x="14775" y="22999"/>
                </a:lnTo>
                <a:lnTo>
                  <a:pt x="19514" y="16726"/>
                </a:lnTo>
                <a:lnTo>
                  <a:pt x="25508" y="25647"/>
                </a:lnTo>
                <a:lnTo>
                  <a:pt x="39447" y="28156"/>
                </a:lnTo>
                <a:lnTo>
                  <a:pt x="24950" y="9060"/>
                </a:lnTo>
                <a:lnTo>
                  <a:pt x="31084" y="0"/>
                </a:lnTo>
                <a:close/>
              </a:path>
            </a:pathLst>
          </a:custGeom>
          <a:solidFill>
            <a:srgbClr val="FFFFFF">
              <a:alpha val="5882"/>
            </a:srgbClr>
          </a:solidFill>
          <a:ln>
            <a:noFill/>
          </a:ln>
        </p:spPr>
      </p:sp>
      <p:sp>
        <p:nvSpPr>
          <p:cNvPr id="637" name="Google Shape;637;p56"/>
          <p:cNvSpPr/>
          <p:nvPr/>
        </p:nvSpPr>
        <p:spPr>
          <a:xfrm>
            <a:off x="4453525" y="-6975"/>
            <a:ext cx="1010575" cy="236975"/>
          </a:xfrm>
          <a:custGeom>
            <a:rect b="b" l="l" r="r" t="t"/>
            <a:pathLst>
              <a:path extrusionOk="0" h="9479" w="40423">
                <a:moveTo>
                  <a:pt x="6969" y="140"/>
                </a:moveTo>
                <a:lnTo>
                  <a:pt x="0" y="9200"/>
                </a:lnTo>
                <a:lnTo>
                  <a:pt x="11569" y="9339"/>
                </a:lnTo>
                <a:lnTo>
                  <a:pt x="18539" y="279"/>
                </a:lnTo>
                <a:lnTo>
                  <a:pt x="22302" y="279"/>
                </a:lnTo>
                <a:lnTo>
                  <a:pt x="29132" y="9479"/>
                </a:lnTo>
                <a:lnTo>
                  <a:pt x="40423" y="9479"/>
                </a:lnTo>
                <a:lnTo>
                  <a:pt x="32617" y="0"/>
                </a:lnTo>
                <a:close/>
              </a:path>
            </a:pathLst>
          </a:custGeom>
          <a:solidFill>
            <a:srgbClr val="FFFFFF">
              <a:alpha val="5882"/>
            </a:srgbClr>
          </a:solidFill>
          <a:ln>
            <a:noFill/>
          </a:ln>
        </p:spPr>
      </p:sp>
      <p:sp>
        <p:nvSpPr>
          <p:cNvPr id="638" name="Google Shape;638;p56"/>
          <p:cNvSpPr/>
          <p:nvPr/>
        </p:nvSpPr>
        <p:spPr>
          <a:xfrm>
            <a:off x="5505925" y="-3475"/>
            <a:ext cx="226500" cy="139375"/>
          </a:xfrm>
          <a:custGeom>
            <a:rect b="b" l="l" r="r" t="t"/>
            <a:pathLst>
              <a:path extrusionOk="0" h="5575" w="9060">
                <a:moveTo>
                  <a:pt x="0" y="0"/>
                </a:moveTo>
                <a:lnTo>
                  <a:pt x="4599" y="5575"/>
                </a:lnTo>
                <a:lnTo>
                  <a:pt x="9060" y="0"/>
                </a:lnTo>
                <a:close/>
              </a:path>
            </a:pathLst>
          </a:custGeom>
          <a:solidFill>
            <a:srgbClr val="FFFFFF">
              <a:alpha val="5882"/>
            </a:srgbClr>
          </a:solidFill>
          <a:ln>
            <a:noFill/>
          </a:ln>
        </p:spPr>
      </p:sp>
      <p:sp>
        <p:nvSpPr>
          <p:cNvPr id="639" name="Google Shape;639;p56"/>
          <p:cNvSpPr/>
          <p:nvPr/>
        </p:nvSpPr>
        <p:spPr>
          <a:xfrm>
            <a:off x="5338650" y="-3475"/>
            <a:ext cx="1007100" cy="721325"/>
          </a:xfrm>
          <a:custGeom>
            <a:rect b="b" l="l" r="r" t="t"/>
            <a:pathLst>
              <a:path extrusionOk="0" h="28853" w="40284">
                <a:moveTo>
                  <a:pt x="21884" y="0"/>
                </a:moveTo>
                <a:lnTo>
                  <a:pt x="0" y="28575"/>
                </a:lnTo>
                <a:lnTo>
                  <a:pt x="11569" y="28575"/>
                </a:lnTo>
                <a:lnTo>
                  <a:pt x="19793" y="17563"/>
                </a:lnTo>
                <a:lnTo>
                  <a:pt x="28575" y="28853"/>
                </a:lnTo>
                <a:lnTo>
                  <a:pt x="40284" y="28853"/>
                </a:lnTo>
                <a:lnTo>
                  <a:pt x="25926" y="10036"/>
                </a:lnTo>
                <a:lnTo>
                  <a:pt x="33314" y="139"/>
                </a:lnTo>
                <a:close/>
              </a:path>
            </a:pathLst>
          </a:custGeom>
          <a:solidFill>
            <a:srgbClr val="FFFFFF">
              <a:alpha val="5882"/>
            </a:srgbClr>
          </a:solidFill>
          <a:ln>
            <a:noFill/>
          </a:ln>
        </p:spPr>
      </p:sp>
      <p:sp>
        <p:nvSpPr>
          <p:cNvPr id="640" name="Google Shape;640;p56"/>
          <p:cNvSpPr/>
          <p:nvPr/>
        </p:nvSpPr>
        <p:spPr>
          <a:xfrm>
            <a:off x="6781325" y="1379975"/>
            <a:ext cx="446050" cy="282250"/>
          </a:xfrm>
          <a:custGeom>
            <a:rect b="b" l="l" r="r" t="t"/>
            <a:pathLst>
              <a:path extrusionOk="0" h="11290" w="17842">
                <a:moveTo>
                  <a:pt x="6412" y="278"/>
                </a:moveTo>
                <a:lnTo>
                  <a:pt x="17842" y="0"/>
                </a:lnTo>
                <a:lnTo>
                  <a:pt x="9200" y="11290"/>
                </a:lnTo>
                <a:lnTo>
                  <a:pt x="0" y="7805"/>
                </a:lnTo>
                <a:close/>
              </a:path>
            </a:pathLst>
          </a:custGeom>
          <a:solidFill>
            <a:srgbClr val="FFFFFF">
              <a:alpha val="5882"/>
            </a:srgbClr>
          </a:solidFill>
          <a:ln>
            <a:noFill/>
          </a:ln>
        </p:spPr>
      </p:sp>
      <p:sp>
        <p:nvSpPr>
          <p:cNvPr id="641" name="Google Shape;641;p56"/>
          <p:cNvSpPr/>
          <p:nvPr/>
        </p:nvSpPr>
        <p:spPr>
          <a:xfrm>
            <a:off x="5739400" y="867700"/>
            <a:ext cx="616800" cy="588925"/>
          </a:xfrm>
          <a:custGeom>
            <a:rect b="b" l="l" r="r" t="t"/>
            <a:pathLst>
              <a:path extrusionOk="0" h="23557" w="24672">
                <a:moveTo>
                  <a:pt x="13242" y="0"/>
                </a:moveTo>
                <a:lnTo>
                  <a:pt x="24672" y="140"/>
                </a:lnTo>
                <a:lnTo>
                  <a:pt x="7666" y="23557"/>
                </a:lnTo>
                <a:lnTo>
                  <a:pt x="0" y="17424"/>
                </a:lnTo>
                <a:close/>
              </a:path>
            </a:pathLst>
          </a:custGeom>
          <a:solidFill>
            <a:srgbClr val="FFFFFF">
              <a:alpha val="5882"/>
            </a:srgbClr>
          </a:solidFill>
          <a:ln>
            <a:noFill/>
          </a:ln>
        </p:spPr>
      </p:sp>
      <p:sp>
        <p:nvSpPr>
          <p:cNvPr id="642" name="Google Shape;642;p56"/>
          <p:cNvSpPr/>
          <p:nvPr/>
        </p:nvSpPr>
        <p:spPr>
          <a:xfrm>
            <a:off x="4634725" y="351950"/>
            <a:ext cx="818925" cy="773625"/>
          </a:xfrm>
          <a:custGeom>
            <a:rect b="b" l="l" r="r" t="t"/>
            <a:pathLst>
              <a:path extrusionOk="0" h="30945" w="32757">
                <a:moveTo>
                  <a:pt x="21466" y="0"/>
                </a:moveTo>
                <a:lnTo>
                  <a:pt x="32757" y="419"/>
                </a:lnTo>
                <a:lnTo>
                  <a:pt x="11151" y="27878"/>
                </a:lnTo>
                <a:lnTo>
                  <a:pt x="12545" y="30945"/>
                </a:lnTo>
                <a:lnTo>
                  <a:pt x="0" y="27321"/>
                </a:lnTo>
                <a:close/>
              </a:path>
            </a:pathLst>
          </a:custGeom>
          <a:solidFill>
            <a:srgbClr val="FFFFFF">
              <a:alpha val="5882"/>
            </a:srgbClr>
          </a:solidFill>
          <a:ln>
            <a:noFill/>
          </a:ln>
        </p:spPr>
      </p:sp>
      <p:sp>
        <p:nvSpPr>
          <p:cNvPr id="643" name="Google Shape;643;p56"/>
          <p:cNvSpPr/>
          <p:nvPr/>
        </p:nvSpPr>
        <p:spPr>
          <a:xfrm>
            <a:off x="5171375" y="1104675"/>
            <a:ext cx="425150" cy="202100"/>
          </a:xfrm>
          <a:custGeom>
            <a:rect b="b" l="l" r="r" t="t"/>
            <a:pathLst>
              <a:path extrusionOk="0" h="8084" w="17006">
                <a:moveTo>
                  <a:pt x="0" y="139"/>
                </a:moveTo>
                <a:lnTo>
                  <a:pt x="11988" y="0"/>
                </a:lnTo>
                <a:lnTo>
                  <a:pt x="17006" y="8084"/>
                </a:lnTo>
                <a:lnTo>
                  <a:pt x="0" y="7527"/>
                </a:lnTo>
                <a:lnTo>
                  <a:pt x="1255" y="3345"/>
                </a:lnTo>
                <a:close/>
              </a:path>
            </a:pathLst>
          </a:custGeom>
          <a:solidFill>
            <a:srgbClr val="FFFFFF">
              <a:alpha val="5882"/>
            </a:srgbClr>
          </a:solidFill>
          <a:ln>
            <a:noFill/>
          </a:ln>
        </p:spPr>
      </p:sp>
      <p:sp>
        <p:nvSpPr>
          <p:cNvPr id="644" name="Google Shape;644;p56"/>
          <p:cNvSpPr/>
          <p:nvPr/>
        </p:nvSpPr>
        <p:spPr>
          <a:xfrm>
            <a:off x="7359800" y="0"/>
            <a:ext cx="1024525" cy="487875"/>
          </a:xfrm>
          <a:custGeom>
            <a:rect b="b" l="l" r="r" t="t"/>
            <a:pathLst>
              <a:path extrusionOk="0" h="19515" w="40981">
                <a:moveTo>
                  <a:pt x="14497" y="279"/>
                </a:moveTo>
                <a:lnTo>
                  <a:pt x="0" y="18678"/>
                </a:lnTo>
                <a:lnTo>
                  <a:pt x="12267" y="18678"/>
                </a:lnTo>
                <a:lnTo>
                  <a:pt x="20630" y="7527"/>
                </a:lnTo>
                <a:lnTo>
                  <a:pt x="29551" y="19236"/>
                </a:lnTo>
                <a:lnTo>
                  <a:pt x="40981" y="19515"/>
                </a:lnTo>
                <a:lnTo>
                  <a:pt x="26206" y="0"/>
                </a:lnTo>
                <a:close/>
              </a:path>
            </a:pathLst>
          </a:custGeom>
          <a:solidFill>
            <a:srgbClr val="FFFFFF">
              <a:alpha val="5882"/>
            </a:srgbClr>
          </a:solidFill>
          <a:ln>
            <a:noFill/>
          </a:ln>
        </p:spPr>
      </p:sp>
      <p:sp>
        <p:nvSpPr>
          <p:cNvPr id="645" name="Google Shape;645;p56"/>
          <p:cNvSpPr/>
          <p:nvPr/>
        </p:nvSpPr>
        <p:spPr>
          <a:xfrm>
            <a:off x="8240860" y="55242"/>
            <a:ext cx="434688" cy="382518"/>
          </a:xfrm>
          <a:custGeom>
            <a:rect b="b" l="l" r="r" t="t"/>
            <a:pathLst>
              <a:path extrusionOk="0" h="10999" w="12500">
                <a:moveTo>
                  <a:pt x="1" y="1"/>
                </a:moveTo>
                <a:lnTo>
                  <a:pt x="8372" y="10999"/>
                </a:lnTo>
                <a:lnTo>
                  <a:pt x="12500" y="5572"/>
                </a:lnTo>
                <a:lnTo>
                  <a:pt x="8285" y="1"/>
                </a:lnTo>
                <a:close/>
              </a:path>
            </a:pathLst>
          </a:custGeom>
          <a:solidFill>
            <a:srgbClr val="FFFFFF">
              <a:alpha val="5882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6" name="Google Shape;646;p56"/>
          <p:cNvSpPr/>
          <p:nvPr/>
        </p:nvSpPr>
        <p:spPr>
          <a:xfrm>
            <a:off x="8052685" y="1379967"/>
            <a:ext cx="434688" cy="382518"/>
          </a:xfrm>
          <a:custGeom>
            <a:rect b="b" l="l" r="r" t="t"/>
            <a:pathLst>
              <a:path extrusionOk="0" h="10999" w="12500">
                <a:moveTo>
                  <a:pt x="1" y="1"/>
                </a:moveTo>
                <a:lnTo>
                  <a:pt x="8372" y="10999"/>
                </a:lnTo>
                <a:lnTo>
                  <a:pt x="12500" y="5572"/>
                </a:lnTo>
                <a:lnTo>
                  <a:pt x="8285" y="1"/>
                </a:lnTo>
                <a:close/>
              </a:path>
            </a:pathLst>
          </a:custGeom>
          <a:solidFill>
            <a:srgbClr val="FFFFFF">
              <a:alpha val="5882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7" name="Google Shape;647;p56"/>
          <p:cNvSpPr/>
          <p:nvPr/>
        </p:nvSpPr>
        <p:spPr>
          <a:xfrm>
            <a:off x="4261285" y="593867"/>
            <a:ext cx="434688" cy="382518"/>
          </a:xfrm>
          <a:custGeom>
            <a:rect b="b" l="l" r="r" t="t"/>
            <a:pathLst>
              <a:path extrusionOk="0" h="10999" w="12500">
                <a:moveTo>
                  <a:pt x="1" y="1"/>
                </a:moveTo>
                <a:lnTo>
                  <a:pt x="8372" y="10999"/>
                </a:lnTo>
                <a:lnTo>
                  <a:pt x="12500" y="5572"/>
                </a:lnTo>
                <a:lnTo>
                  <a:pt x="8285" y="1"/>
                </a:lnTo>
                <a:close/>
              </a:path>
            </a:pathLst>
          </a:custGeom>
          <a:solidFill>
            <a:srgbClr val="FFFFFF">
              <a:alpha val="5882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8" name="Google Shape;648;p56"/>
          <p:cNvSpPr/>
          <p:nvPr/>
        </p:nvSpPr>
        <p:spPr>
          <a:xfrm>
            <a:off x="8244925" y="13950"/>
            <a:ext cx="913025" cy="1010575"/>
          </a:xfrm>
          <a:custGeom>
            <a:rect b="b" l="l" r="r" t="t"/>
            <a:pathLst>
              <a:path extrusionOk="0" h="40423" w="36521">
                <a:moveTo>
                  <a:pt x="30666" y="0"/>
                </a:moveTo>
                <a:lnTo>
                  <a:pt x="36521" y="0"/>
                </a:lnTo>
                <a:lnTo>
                  <a:pt x="36242" y="8084"/>
                </a:lnTo>
                <a:lnTo>
                  <a:pt x="26484" y="21466"/>
                </a:lnTo>
                <a:lnTo>
                  <a:pt x="35963" y="34847"/>
                </a:lnTo>
                <a:lnTo>
                  <a:pt x="36242" y="40144"/>
                </a:lnTo>
                <a:lnTo>
                  <a:pt x="29830" y="40423"/>
                </a:lnTo>
                <a:lnTo>
                  <a:pt x="20630" y="29829"/>
                </a:lnTo>
                <a:lnTo>
                  <a:pt x="12545" y="39308"/>
                </a:lnTo>
                <a:lnTo>
                  <a:pt x="0" y="39586"/>
                </a:lnTo>
                <a:close/>
              </a:path>
            </a:pathLst>
          </a:custGeom>
          <a:solidFill>
            <a:srgbClr val="FFFFFF">
              <a:alpha val="5882"/>
            </a:srgbClr>
          </a:solidFill>
          <a:ln>
            <a:noFill/>
          </a:ln>
        </p:spPr>
      </p:sp>
      <p:sp>
        <p:nvSpPr>
          <p:cNvPr id="649" name="Google Shape;649;p56"/>
          <p:cNvSpPr/>
          <p:nvPr/>
        </p:nvSpPr>
        <p:spPr>
          <a:xfrm>
            <a:off x="8969750" y="1888750"/>
            <a:ext cx="188200" cy="278775"/>
          </a:xfrm>
          <a:custGeom>
            <a:rect b="b" l="l" r="r" t="t"/>
            <a:pathLst>
              <a:path extrusionOk="0" h="11151" w="7528">
                <a:moveTo>
                  <a:pt x="7528" y="0"/>
                </a:moveTo>
                <a:lnTo>
                  <a:pt x="0" y="0"/>
                </a:lnTo>
                <a:lnTo>
                  <a:pt x="7249" y="11151"/>
                </a:lnTo>
                <a:close/>
              </a:path>
            </a:pathLst>
          </a:custGeom>
          <a:solidFill>
            <a:srgbClr val="FFFFFF">
              <a:alpha val="5882"/>
            </a:srgbClr>
          </a:solidFill>
          <a:ln>
            <a:noFill/>
          </a:ln>
        </p:spPr>
      </p:sp>
      <p:sp>
        <p:nvSpPr>
          <p:cNvPr id="650" name="Google Shape;650;p56"/>
          <p:cNvSpPr/>
          <p:nvPr/>
        </p:nvSpPr>
        <p:spPr>
          <a:xfrm>
            <a:off x="8272800" y="1136025"/>
            <a:ext cx="871200" cy="1003625"/>
          </a:xfrm>
          <a:custGeom>
            <a:rect b="b" l="l" r="r" t="t"/>
            <a:pathLst>
              <a:path extrusionOk="0" h="40145" w="34848">
                <a:moveTo>
                  <a:pt x="17842" y="27878"/>
                </a:moveTo>
                <a:lnTo>
                  <a:pt x="25091" y="40145"/>
                </a:lnTo>
                <a:lnTo>
                  <a:pt x="0" y="34290"/>
                </a:lnTo>
                <a:lnTo>
                  <a:pt x="27600" y="0"/>
                </a:lnTo>
                <a:lnTo>
                  <a:pt x="34848" y="0"/>
                </a:lnTo>
                <a:lnTo>
                  <a:pt x="34848" y="5576"/>
                </a:lnTo>
                <a:close/>
              </a:path>
            </a:pathLst>
          </a:custGeom>
          <a:solidFill>
            <a:srgbClr val="FFFFFF">
              <a:alpha val="5882"/>
            </a:srgbClr>
          </a:solidFill>
          <a:ln>
            <a:noFill/>
          </a:ln>
        </p:spPr>
      </p:sp>
      <p:sp>
        <p:nvSpPr>
          <p:cNvPr id="651" name="Google Shape;651;p56"/>
          <p:cNvSpPr/>
          <p:nvPr/>
        </p:nvSpPr>
        <p:spPr>
          <a:xfrm>
            <a:off x="-6975" y="543625"/>
            <a:ext cx="9171875" cy="4613825"/>
          </a:xfrm>
          <a:custGeom>
            <a:rect b="b" l="l" r="r" t="t"/>
            <a:pathLst>
              <a:path extrusionOk="0" h="184553" w="366875">
                <a:moveTo>
                  <a:pt x="279" y="18957"/>
                </a:moveTo>
                <a:lnTo>
                  <a:pt x="109003" y="0"/>
                </a:lnTo>
                <a:lnTo>
                  <a:pt x="366597" y="63562"/>
                </a:lnTo>
                <a:lnTo>
                  <a:pt x="366875" y="183995"/>
                </a:lnTo>
                <a:lnTo>
                  <a:pt x="0" y="18455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pic>
        <p:nvPicPr>
          <p:cNvPr id="652" name="Google Shape;652;p56"/>
          <p:cNvPicPr preferRelativeResize="0"/>
          <p:nvPr/>
        </p:nvPicPr>
        <p:blipFill rotWithShape="1">
          <a:blip r:embed="rId2">
            <a:alphaModFix/>
          </a:blip>
          <a:srcRect b="2262" l="0" r="0" t="2262"/>
          <a:stretch/>
        </p:blipFill>
        <p:spPr>
          <a:xfrm>
            <a:off x="8000994" y="4419650"/>
            <a:ext cx="953851" cy="495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ck with logo 2">
  <p:cSld name="1_Custom Layout_2">
    <p:spTree>
      <p:nvGrpSpPr>
        <p:cNvPr id="653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>
        <p15:guide id="1" orient="horz" pos="162">
          <p15:clr>
            <a:srgbClr val="FBAE40"/>
          </p15:clr>
        </p15:guide>
        <p15:guide id="2" pos="522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 Left 3 1">
  <p:cSld name="CUSTOM_2_3_1_1_3_1">
    <p:spTree>
      <p:nvGrpSpPr>
        <p:cNvPr id="654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p58"/>
          <p:cNvSpPr/>
          <p:nvPr/>
        </p:nvSpPr>
        <p:spPr>
          <a:xfrm>
            <a:off x="0" y="5"/>
            <a:ext cx="9144000" cy="5136600"/>
          </a:xfrm>
          <a:prstGeom prst="rect">
            <a:avLst/>
          </a:prstGeom>
          <a:solidFill>
            <a:srgbClr val="699AB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56" name="Google Shape;656;p58"/>
          <p:cNvGrpSpPr/>
          <p:nvPr/>
        </p:nvGrpSpPr>
        <p:grpSpPr>
          <a:xfrm>
            <a:off x="6358840" y="1598419"/>
            <a:ext cx="1180542" cy="1170611"/>
            <a:chOff x="1910081" y="1957925"/>
            <a:chExt cx="848700" cy="841500"/>
          </a:xfrm>
        </p:grpSpPr>
        <p:sp>
          <p:nvSpPr>
            <p:cNvPr id="657" name="Google Shape;657;p58"/>
            <p:cNvSpPr/>
            <p:nvPr/>
          </p:nvSpPr>
          <p:spPr>
            <a:xfrm>
              <a:off x="1910081" y="1957925"/>
              <a:ext cx="848700" cy="841500"/>
            </a:xfrm>
            <a:custGeom>
              <a:rect b="b" l="l" r="r" t="t"/>
              <a:pathLst>
                <a:path extrusionOk="0" h="33660" w="33948">
                  <a:moveTo>
                    <a:pt x="25692" y="1"/>
                  </a:moveTo>
                  <a:lnTo>
                    <a:pt x="1" y="33659"/>
                  </a:lnTo>
                  <a:lnTo>
                    <a:pt x="8256" y="33659"/>
                  </a:lnTo>
                  <a:lnTo>
                    <a:pt x="14492" y="25490"/>
                  </a:lnTo>
                  <a:lnTo>
                    <a:pt x="20727" y="33659"/>
                  </a:lnTo>
                  <a:lnTo>
                    <a:pt x="28983" y="33659"/>
                  </a:lnTo>
                  <a:lnTo>
                    <a:pt x="18620" y="20092"/>
                  </a:lnTo>
                  <a:lnTo>
                    <a:pt x="33948" y="1"/>
                  </a:lnTo>
                  <a:close/>
                </a:path>
              </a:pathLst>
            </a:custGeom>
            <a:solidFill>
              <a:srgbClr val="000000">
                <a:alpha val="6666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" name="Google Shape;658;p58"/>
            <p:cNvSpPr/>
            <p:nvPr/>
          </p:nvSpPr>
          <p:spPr>
            <a:xfrm>
              <a:off x="1910081" y="2120300"/>
              <a:ext cx="312500" cy="274975"/>
            </a:xfrm>
            <a:custGeom>
              <a:rect b="b" l="l" r="r" t="t"/>
              <a:pathLst>
                <a:path extrusionOk="0" h="10999" w="12500">
                  <a:moveTo>
                    <a:pt x="1" y="1"/>
                  </a:moveTo>
                  <a:lnTo>
                    <a:pt x="8372" y="10999"/>
                  </a:lnTo>
                  <a:lnTo>
                    <a:pt x="12500" y="5572"/>
                  </a:lnTo>
                  <a:lnTo>
                    <a:pt x="8285" y="1"/>
                  </a:lnTo>
                  <a:close/>
                </a:path>
              </a:pathLst>
            </a:custGeom>
            <a:solidFill>
              <a:srgbClr val="000000">
                <a:alpha val="6666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59" name="Google Shape;659;p58"/>
          <p:cNvGrpSpPr/>
          <p:nvPr/>
        </p:nvGrpSpPr>
        <p:grpSpPr>
          <a:xfrm>
            <a:off x="7439115" y="782994"/>
            <a:ext cx="1180542" cy="1170611"/>
            <a:chOff x="1910081" y="1957925"/>
            <a:chExt cx="848700" cy="841500"/>
          </a:xfrm>
        </p:grpSpPr>
        <p:sp>
          <p:nvSpPr>
            <p:cNvPr id="660" name="Google Shape;660;p58"/>
            <p:cNvSpPr/>
            <p:nvPr/>
          </p:nvSpPr>
          <p:spPr>
            <a:xfrm>
              <a:off x="1910081" y="1957925"/>
              <a:ext cx="848700" cy="841500"/>
            </a:xfrm>
            <a:custGeom>
              <a:rect b="b" l="l" r="r" t="t"/>
              <a:pathLst>
                <a:path extrusionOk="0" h="33660" w="33948">
                  <a:moveTo>
                    <a:pt x="25692" y="1"/>
                  </a:moveTo>
                  <a:lnTo>
                    <a:pt x="1" y="33659"/>
                  </a:lnTo>
                  <a:lnTo>
                    <a:pt x="8256" y="33659"/>
                  </a:lnTo>
                  <a:lnTo>
                    <a:pt x="14492" y="25490"/>
                  </a:lnTo>
                  <a:lnTo>
                    <a:pt x="20727" y="33659"/>
                  </a:lnTo>
                  <a:lnTo>
                    <a:pt x="28983" y="33659"/>
                  </a:lnTo>
                  <a:lnTo>
                    <a:pt x="18620" y="20092"/>
                  </a:lnTo>
                  <a:lnTo>
                    <a:pt x="33948" y="1"/>
                  </a:lnTo>
                  <a:close/>
                </a:path>
              </a:pathLst>
            </a:custGeom>
            <a:solidFill>
              <a:srgbClr val="000000">
                <a:alpha val="6666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" name="Google Shape;661;p58"/>
            <p:cNvSpPr/>
            <p:nvPr/>
          </p:nvSpPr>
          <p:spPr>
            <a:xfrm>
              <a:off x="1910081" y="2120300"/>
              <a:ext cx="312500" cy="274975"/>
            </a:xfrm>
            <a:custGeom>
              <a:rect b="b" l="l" r="r" t="t"/>
              <a:pathLst>
                <a:path extrusionOk="0" h="10999" w="12500">
                  <a:moveTo>
                    <a:pt x="1" y="1"/>
                  </a:moveTo>
                  <a:lnTo>
                    <a:pt x="8372" y="10999"/>
                  </a:lnTo>
                  <a:lnTo>
                    <a:pt x="12500" y="5572"/>
                  </a:lnTo>
                  <a:lnTo>
                    <a:pt x="8285" y="1"/>
                  </a:lnTo>
                  <a:close/>
                </a:path>
              </a:pathLst>
            </a:custGeom>
            <a:solidFill>
              <a:srgbClr val="000000">
                <a:alpha val="6666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62" name="Google Shape;662;p58"/>
          <p:cNvGrpSpPr/>
          <p:nvPr/>
        </p:nvGrpSpPr>
        <p:grpSpPr>
          <a:xfrm>
            <a:off x="7257915" y="2135069"/>
            <a:ext cx="1180542" cy="1170611"/>
            <a:chOff x="1910081" y="1957925"/>
            <a:chExt cx="848700" cy="841500"/>
          </a:xfrm>
        </p:grpSpPr>
        <p:sp>
          <p:nvSpPr>
            <p:cNvPr id="663" name="Google Shape;663;p58"/>
            <p:cNvSpPr/>
            <p:nvPr/>
          </p:nvSpPr>
          <p:spPr>
            <a:xfrm>
              <a:off x="1910081" y="1957925"/>
              <a:ext cx="848700" cy="841500"/>
            </a:xfrm>
            <a:custGeom>
              <a:rect b="b" l="l" r="r" t="t"/>
              <a:pathLst>
                <a:path extrusionOk="0" h="33660" w="33948">
                  <a:moveTo>
                    <a:pt x="25692" y="1"/>
                  </a:moveTo>
                  <a:lnTo>
                    <a:pt x="1" y="33659"/>
                  </a:lnTo>
                  <a:lnTo>
                    <a:pt x="8256" y="33659"/>
                  </a:lnTo>
                  <a:lnTo>
                    <a:pt x="14492" y="25490"/>
                  </a:lnTo>
                  <a:lnTo>
                    <a:pt x="20727" y="33659"/>
                  </a:lnTo>
                  <a:lnTo>
                    <a:pt x="28983" y="33659"/>
                  </a:lnTo>
                  <a:lnTo>
                    <a:pt x="18620" y="20092"/>
                  </a:lnTo>
                  <a:lnTo>
                    <a:pt x="33948" y="1"/>
                  </a:lnTo>
                  <a:close/>
                </a:path>
              </a:pathLst>
            </a:custGeom>
            <a:solidFill>
              <a:srgbClr val="000000">
                <a:alpha val="6666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" name="Google Shape;664;p58"/>
            <p:cNvSpPr/>
            <p:nvPr/>
          </p:nvSpPr>
          <p:spPr>
            <a:xfrm>
              <a:off x="1910081" y="2120300"/>
              <a:ext cx="312500" cy="274975"/>
            </a:xfrm>
            <a:custGeom>
              <a:rect b="b" l="l" r="r" t="t"/>
              <a:pathLst>
                <a:path extrusionOk="0" h="10999" w="12500">
                  <a:moveTo>
                    <a:pt x="1" y="1"/>
                  </a:moveTo>
                  <a:lnTo>
                    <a:pt x="8372" y="10999"/>
                  </a:lnTo>
                  <a:lnTo>
                    <a:pt x="12500" y="5572"/>
                  </a:lnTo>
                  <a:lnTo>
                    <a:pt x="8285" y="1"/>
                  </a:lnTo>
                  <a:close/>
                </a:path>
              </a:pathLst>
            </a:custGeom>
            <a:solidFill>
              <a:srgbClr val="000000">
                <a:alpha val="6666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65" name="Google Shape;665;p58"/>
          <p:cNvGrpSpPr/>
          <p:nvPr/>
        </p:nvGrpSpPr>
        <p:grpSpPr>
          <a:xfrm>
            <a:off x="7083665" y="3487144"/>
            <a:ext cx="1180542" cy="1170611"/>
            <a:chOff x="1910081" y="1957925"/>
            <a:chExt cx="848700" cy="841500"/>
          </a:xfrm>
        </p:grpSpPr>
        <p:sp>
          <p:nvSpPr>
            <p:cNvPr id="666" name="Google Shape;666;p58"/>
            <p:cNvSpPr/>
            <p:nvPr/>
          </p:nvSpPr>
          <p:spPr>
            <a:xfrm>
              <a:off x="1910081" y="1957925"/>
              <a:ext cx="848700" cy="841500"/>
            </a:xfrm>
            <a:custGeom>
              <a:rect b="b" l="l" r="r" t="t"/>
              <a:pathLst>
                <a:path extrusionOk="0" h="33660" w="33948">
                  <a:moveTo>
                    <a:pt x="25692" y="1"/>
                  </a:moveTo>
                  <a:lnTo>
                    <a:pt x="1" y="33659"/>
                  </a:lnTo>
                  <a:lnTo>
                    <a:pt x="8256" y="33659"/>
                  </a:lnTo>
                  <a:lnTo>
                    <a:pt x="14492" y="25490"/>
                  </a:lnTo>
                  <a:lnTo>
                    <a:pt x="20727" y="33659"/>
                  </a:lnTo>
                  <a:lnTo>
                    <a:pt x="28983" y="33659"/>
                  </a:lnTo>
                  <a:lnTo>
                    <a:pt x="18620" y="20092"/>
                  </a:lnTo>
                  <a:lnTo>
                    <a:pt x="33948" y="1"/>
                  </a:lnTo>
                  <a:close/>
                </a:path>
              </a:pathLst>
            </a:custGeom>
            <a:solidFill>
              <a:srgbClr val="000000">
                <a:alpha val="6666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" name="Google Shape;667;p58"/>
            <p:cNvSpPr/>
            <p:nvPr/>
          </p:nvSpPr>
          <p:spPr>
            <a:xfrm>
              <a:off x="1910081" y="2120300"/>
              <a:ext cx="312500" cy="274975"/>
            </a:xfrm>
            <a:custGeom>
              <a:rect b="b" l="l" r="r" t="t"/>
              <a:pathLst>
                <a:path extrusionOk="0" h="10999" w="12500">
                  <a:moveTo>
                    <a:pt x="1" y="1"/>
                  </a:moveTo>
                  <a:lnTo>
                    <a:pt x="8372" y="10999"/>
                  </a:lnTo>
                  <a:lnTo>
                    <a:pt x="12500" y="5572"/>
                  </a:lnTo>
                  <a:lnTo>
                    <a:pt x="8285" y="1"/>
                  </a:lnTo>
                  <a:close/>
                </a:path>
              </a:pathLst>
            </a:custGeom>
            <a:solidFill>
              <a:srgbClr val="000000">
                <a:alpha val="6666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68" name="Google Shape;668;p58"/>
          <p:cNvSpPr/>
          <p:nvPr/>
        </p:nvSpPr>
        <p:spPr>
          <a:xfrm>
            <a:off x="7963465" y="3972894"/>
            <a:ext cx="1180542" cy="1170611"/>
          </a:xfrm>
          <a:custGeom>
            <a:rect b="b" l="l" r="r" t="t"/>
            <a:pathLst>
              <a:path extrusionOk="0" h="33660" w="33948">
                <a:moveTo>
                  <a:pt x="25692" y="1"/>
                </a:moveTo>
                <a:lnTo>
                  <a:pt x="1" y="33659"/>
                </a:lnTo>
                <a:lnTo>
                  <a:pt x="8256" y="33659"/>
                </a:lnTo>
                <a:lnTo>
                  <a:pt x="14492" y="25490"/>
                </a:lnTo>
                <a:lnTo>
                  <a:pt x="20727" y="33659"/>
                </a:lnTo>
                <a:lnTo>
                  <a:pt x="28983" y="33659"/>
                </a:lnTo>
                <a:lnTo>
                  <a:pt x="18620" y="20092"/>
                </a:lnTo>
                <a:lnTo>
                  <a:pt x="33948" y="1"/>
                </a:lnTo>
                <a:close/>
              </a:path>
            </a:pathLst>
          </a:custGeom>
          <a:solidFill>
            <a:srgbClr val="000000">
              <a:alpha val="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9" name="Google Shape;669;p58"/>
          <p:cNvSpPr/>
          <p:nvPr/>
        </p:nvSpPr>
        <p:spPr>
          <a:xfrm>
            <a:off x="7963465" y="4198774"/>
            <a:ext cx="434688" cy="382518"/>
          </a:xfrm>
          <a:custGeom>
            <a:rect b="b" l="l" r="r" t="t"/>
            <a:pathLst>
              <a:path extrusionOk="0" h="10999" w="12500">
                <a:moveTo>
                  <a:pt x="1" y="1"/>
                </a:moveTo>
                <a:lnTo>
                  <a:pt x="8372" y="10999"/>
                </a:lnTo>
                <a:lnTo>
                  <a:pt x="12500" y="5572"/>
                </a:lnTo>
                <a:lnTo>
                  <a:pt x="8285" y="1"/>
                </a:lnTo>
                <a:close/>
              </a:path>
            </a:pathLst>
          </a:custGeom>
          <a:solidFill>
            <a:srgbClr val="000000">
              <a:alpha val="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0" name="Google Shape;670;p58"/>
          <p:cNvSpPr/>
          <p:nvPr/>
        </p:nvSpPr>
        <p:spPr>
          <a:xfrm>
            <a:off x="8137715" y="2853649"/>
            <a:ext cx="434688" cy="382518"/>
          </a:xfrm>
          <a:custGeom>
            <a:rect b="b" l="l" r="r" t="t"/>
            <a:pathLst>
              <a:path extrusionOk="0" h="10999" w="12500">
                <a:moveTo>
                  <a:pt x="1" y="1"/>
                </a:moveTo>
                <a:lnTo>
                  <a:pt x="8372" y="10999"/>
                </a:lnTo>
                <a:lnTo>
                  <a:pt x="12500" y="5572"/>
                </a:lnTo>
                <a:lnTo>
                  <a:pt x="8285" y="1"/>
                </a:lnTo>
                <a:close/>
              </a:path>
            </a:pathLst>
          </a:custGeom>
          <a:solidFill>
            <a:srgbClr val="000000">
              <a:alpha val="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1" name="Google Shape;671;p58"/>
          <p:cNvSpPr/>
          <p:nvPr/>
        </p:nvSpPr>
        <p:spPr>
          <a:xfrm>
            <a:off x="8514065" y="212199"/>
            <a:ext cx="434688" cy="382518"/>
          </a:xfrm>
          <a:custGeom>
            <a:rect b="b" l="l" r="r" t="t"/>
            <a:pathLst>
              <a:path extrusionOk="0" h="10999" w="12500">
                <a:moveTo>
                  <a:pt x="1" y="1"/>
                </a:moveTo>
                <a:lnTo>
                  <a:pt x="8372" y="10999"/>
                </a:lnTo>
                <a:lnTo>
                  <a:pt x="12500" y="5572"/>
                </a:lnTo>
                <a:lnTo>
                  <a:pt x="8285" y="1"/>
                </a:lnTo>
                <a:close/>
              </a:path>
            </a:pathLst>
          </a:custGeom>
          <a:solidFill>
            <a:srgbClr val="000000">
              <a:alpha val="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2" name="Google Shape;672;p58"/>
          <p:cNvSpPr/>
          <p:nvPr/>
        </p:nvSpPr>
        <p:spPr>
          <a:xfrm>
            <a:off x="8336390" y="1532924"/>
            <a:ext cx="434688" cy="382518"/>
          </a:xfrm>
          <a:custGeom>
            <a:rect b="b" l="l" r="r" t="t"/>
            <a:pathLst>
              <a:path extrusionOk="0" h="10999" w="12500">
                <a:moveTo>
                  <a:pt x="1" y="1"/>
                </a:moveTo>
                <a:lnTo>
                  <a:pt x="8372" y="10999"/>
                </a:lnTo>
                <a:lnTo>
                  <a:pt x="12500" y="5572"/>
                </a:lnTo>
                <a:lnTo>
                  <a:pt x="8285" y="1"/>
                </a:lnTo>
                <a:close/>
              </a:path>
            </a:pathLst>
          </a:custGeom>
          <a:solidFill>
            <a:srgbClr val="000000">
              <a:alpha val="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3" name="Google Shape;673;p58"/>
          <p:cNvSpPr/>
          <p:nvPr/>
        </p:nvSpPr>
        <p:spPr>
          <a:xfrm>
            <a:off x="6022515" y="4494949"/>
            <a:ext cx="434688" cy="382518"/>
          </a:xfrm>
          <a:custGeom>
            <a:rect b="b" l="l" r="r" t="t"/>
            <a:pathLst>
              <a:path extrusionOk="0" h="10999" w="12500">
                <a:moveTo>
                  <a:pt x="1" y="1"/>
                </a:moveTo>
                <a:lnTo>
                  <a:pt x="8372" y="10999"/>
                </a:lnTo>
                <a:lnTo>
                  <a:pt x="12500" y="5572"/>
                </a:lnTo>
                <a:lnTo>
                  <a:pt x="8285" y="1"/>
                </a:lnTo>
                <a:close/>
              </a:path>
            </a:pathLst>
          </a:custGeom>
          <a:solidFill>
            <a:srgbClr val="000000">
              <a:alpha val="6666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4" name="Google Shape;674;p58"/>
          <p:cNvSpPr/>
          <p:nvPr/>
        </p:nvSpPr>
        <p:spPr>
          <a:xfrm>
            <a:off x="6265600" y="4272300"/>
            <a:ext cx="940875" cy="878175"/>
          </a:xfrm>
          <a:custGeom>
            <a:rect b="b" l="l" r="r" t="t"/>
            <a:pathLst>
              <a:path extrusionOk="0" h="35127" w="37635">
                <a:moveTo>
                  <a:pt x="26484" y="0"/>
                </a:moveTo>
                <a:lnTo>
                  <a:pt x="37635" y="0"/>
                </a:lnTo>
                <a:lnTo>
                  <a:pt x="16726" y="27878"/>
                </a:lnTo>
                <a:lnTo>
                  <a:pt x="21745" y="35127"/>
                </a:lnTo>
                <a:lnTo>
                  <a:pt x="0" y="35127"/>
                </a:lnTo>
                <a:close/>
              </a:path>
            </a:pathLst>
          </a:custGeom>
          <a:solidFill>
            <a:srgbClr val="000000">
              <a:alpha val="6666"/>
            </a:srgbClr>
          </a:solidFill>
          <a:ln>
            <a:noFill/>
          </a:ln>
        </p:spPr>
      </p:sp>
      <p:sp>
        <p:nvSpPr>
          <p:cNvPr id="675" name="Google Shape;675;p58"/>
          <p:cNvSpPr/>
          <p:nvPr/>
        </p:nvSpPr>
        <p:spPr>
          <a:xfrm>
            <a:off x="8516750" y="299700"/>
            <a:ext cx="648150" cy="864200"/>
          </a:xfrm>
          <a:custGeom>
            <a:rect b="b" l="l" r="r" t="t"/>
            <a:pathLst>
              <a:path extrusionOk="0" h="34568" w="25926">
                <a:moveTo>
                  <a:pt x="0" y="34290"/>
                </a:moveTo>
                <a:lnTo>
                  <a:pt x="25369" y="0"/>
                </a:lnTo>
                <a:lnTo>
                  <a:pt x="25090" y="14217"/>
                </a:lnTo>
                <a:lnTo>
                  <a:pt x="22581" y="17284"/>
                </a:lnTo>
                <a:lnTo>
                  <a:pt x="25926" y="21187"/>
                </a:lnTo>
                <a:lnTo>
                  <a:pt x="25648" y="30387"/>
                </a:lnTo>
                <a:lnTo>
                  <a:pt x="19514" y="24253"/>
                </a:lnTo>
                <a:lnTo>
                  <a:pt x="11151" y="34568"/>
                </a:lnTo>
                <a:close/>
              </a:path>
            </a:pathLst>
          </a:custGeom>
          <a:solidFill>
            <a:srgbClr val="000000">
              <a:alpha val="6666"/>
            </a:srgbClr>
          </a:solidFill>
          <a:ln>
            <a:noFill/>
          </a:ln>
        </p:spPr>
      </p:sp>
      <p:sp>
        <p:nvSpPr>
          <p:cNvPr id="676" name="Google Shape;676;p58"/>
          <p:cNvSpPr/>
          <p:nvPr/>
        </p:nvSpPr>
        <p:spPr>
          <a:xfrm>
            <a:off x="8335525" y="1428750"/>
            <a:ext cx="815450" cy="1045425"/>
          </a:xfrm>
          <a:custGeom>
            <a:rect b="b" l="l" r="r" t="t"/>
            <a:pathLst>
              <a:path extrusionOk="0" h="41817" w="32618">
                <a:moveTo>
                  <a:pt x="32060" y="0"/>
                </a:moveTo>
                <a:lnTo>
                  <a:pt x="0" y="41817"/>
                </a:lnTo>
                <a:lnTo>
                  <a:pt x="10873" y="41817"/>
                </a:lnTo>
                <a:lnTo>
                  <a:pt x="19794" y="30108"/>
                </a:lnTo>
                <a:lnTo>
                  <a:pt x="28157" y="41260"/>
                </a:lnTo>
                <a:lnTo>
                  <a:pt x="32339" y="41538"/>
                </a:lnTo>
                <a:lnTo>
                  <a:pt x="32618" y="31223"/>
                </a:lnTo>
                <a:lnTo>
                  <a:pt x="25369" y="23418"/>
                </a:lnTo>
                <a:lnTo>
                  <a:pt x="32618" y="13939"/>
                </a:lnTo>
                <a:close/>
              </a:path>
            </a:pathLst>
          </a:custGeom>
          <a:solidFill>
            <a:srgbClr val="000000">
              <a:alpha val="6666"/>
            </a:srgbClr>
          </a:solidFill>
          <a:ln>
            <a:noFill/>
          </a:ln>
        </p:spPr>
      </p:sp>
      <p:sp>
        <p:nvSpPr>
          <p:cNvPr id="677" name="Google Shape;677;p58"/>
          <p:cNvSpPr/>
          <p:nvPr/>
        </p:nvSpPr>
        <p:spPr>
          <a:xfrm>
            <a:off x="8865225" y="4711400"/>
            <a:ext cx="285750" cy="411200"/>
          </a:xfrm>
          <a:custGeom>
            <a:rect b="b" l="l" r="r" t="t"/>
            <a:pathLst>
              <a:path extrusionOk="0" h="16448" w="11430">
                <a:moveTo>
                  <a:pt x="0" y="0"/>
                </a:moveTo>
                <a:lnTo>
                  <a:pt x="10872" y="0"/>
                </a:lnTo>
                <a:lnTo>
                  <a:pt x="11430" y="16448"/>
                </a:lnTo>
                <a:close/>
              </a:path>
            </a:pathLst>
          </a:custGeom>
          <a:solidFill>
            <a:srgbClr val="000000">
              <a:alpha val="6666"/>
            </a:srgbClr>
          </a:solidFill>
          <a:ln>
            <a:noFill/>
          </a:ln>
        </p:spPr>
      </p:sp>
      <p:sp>
        <p:nvSpPr>
          <p:cNvPr id="678" name="Google Shape;678;p58"/>
          <p:cNvSpPr/>
          <p:nvPr/>
        </p:nvSpPr>
        <p:spPr>
          <a:xfrm>
            <a:off x="6920725" y="5052900"/>
            <a:ext cx="369375" cy="104550"/>
          </a:xfrm>
          <a:custGeom>
            <a:rect b="b" l="l" r="r" t="t"/>
            <a:pathLst>
              <a:path extrusionOk="0" h="4182" w="14775">
                <a:moveTo>
                  <a:pt x="0" y="0"/>
                </a:moveTo>
                <a:lnTo>
                  <a:pt x="11988" y="0"/>
                </a:lnTo>
                <a:lnTo>
                  <a:pt x="14775" y="4182"/>
                </a:lnTo>
                <a:lnTo>
                  <a:pt x="3067" y="4182"/>
                </a:lnTo>
                <a:close/>
              </a:path>
            </a:pathLst>
          </a:custGeom>
          <a:solidFill>
            <a:srgbClr val="000000">
              <a:alpha val="6666"/>
            </a:srgbClr>
          </a:solidFill>
          <a:ln>
            <a:noFill/>
          </a:ln>
        </p:spPr>
      </p:sp>
      <p:sp>
        <p:nvSpPr>
          <p:cNvPr id="679" name="Google Shape;679;p58"/>
          <p:cNvSpPr/>
          <p:nvPr/>
        </p:nvSpPr>
        <p:spPr>
          <a:xfrm>
            <a:off x="7547975" y="4802000"/>
            <a:ext cx="571500" cy="348475"/>
          </a:xfrm>
          <a:custGeom>
            <a:rect b="b" l="l" r="r" t="t"/>
            <a:pathLst>
              <a:path extrusionOk="0" h="13939" w="22860">
                <a:moveTo>
                  <a:pt x="10594" y="557"/>
                </a:moveTo>
                <a:lnTo>
                  <a:pt x="22860" y="0"/>
                </a:lnTo>
                <a:lnTo>
                  <a:pt x="12824" y="13939"/>
                </a:lnTo>
                <a:lnTo>
                  <a:pt x="0" y="13660"/>
                </a:lnTo>
                <a:close/>
              </a:path>
            </a:pathLst>
          </a:custGeom>
          <a:solidFill>
            <a:srgbClr val="000000">
              <a:alpha val="6666"/>
            </a:srgbClr>
          </a:solidFill>
          <a:ln>
            <a:noFill/>
          </a:ln>
        </p:spPr>
      </p:sp>
      <p:sp>
        <p:nvSpPr>
          <p:cNvPr id="680" name="Google Shape;680;p58"/>
          <p:cNvSpPr/>
          <p:nvPr/>
        </p:nvSpPr>
        <p:spPr>
          <a:xfrm>
            <a:off x="8140400" y="2655375"/>
            <a:ext cx="1017550" cy="1177850"/>
          </a:xfrm>
          <a:custGeom>
            <a:rect b="b" l="l" r="r" t="t"/>
            <a:pathLst>
              <a:path extrusionOk="0" h="47114" w="40702">
                <a:moveTo>
                  <a:pt x="40702" y="0"/>
                </a:moveTo>
                <a:lnTo>
                  <a:pt x="35684" y="0"/>
                </a:lnTo>
                <a:lnTo>
                  <a:pt x="0" y="46835"/>
                </a:lnTo>
                <a:lnTo>
                  <a:pt x="12266" y="46557"/>
                </a:lnTo>
                <a:lnTo>
                  <a:pt x="20351" y="35405"/>
                </a:lnTo>
                <a:lnTo>
                  <a:pt x="29272" y="47114"/>
                </a:lnTo>
                <a:lnTo>
                  <a:pt x="40144" y="47114"/>
                </a:lnTo>
                <a:lnTo>
                  <a:pt x="26205" y="27878"/>
                </a:lnTo>
                <a:lnTo>
                  <a:pt x="40702" y="7806"/>
                </a:lnTo>
                <a:close/>
              </a:path>
            </a:pathLst>
          </a:custGeom>
          <a:solidFill>
            <a:srgbClr val="000000">
              <a:alpha val="6666"/>
            </a:srgbClr>
          </a:solidFill>
          <a:ln>
            <a:noFill/>
          </a:ln>
        </p:spPr>
      </p:sp>
      <p:sp>
        <p:nvSpPr>
          <p:cNvPr id="681" name="Google Shape;681;p58"/>
          <p:cNvSpPr/>
          <p:nvPr/>
        </p:nvSpPr>
        <p:spPr>
          <a:xfrm>
            <a:off x="0" y="0"/>
            <a:ext cx="3577500" cy="5151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2" name="Google Shape;682;p58"/>
          <p:cNvSpPr/>
          <p:nvPr/>
        </p:nvSpPr>
        <p:spPr>
          <a:xfrm>
            <a:off x="0" y="0"/>
            <a:ext cx="51537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1" name="Google Shape;111;p2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12" name="Google Shape;112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dy Slide: B 1 2 1">
  <p:cSld name="CUSTOM_2_4_2_1">
    <p:spTree>
      <p:nvGrpSpPr>
        <p:cNvPr id="683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p59"/>
          <p:cNvSpPr/>
          <p:nvPr/>
        </p:nvSpPr>
        <p:spPr>
          <a:xfrm>
            <a:off x="3582325" y="-6975"/>
            <a:ext cx="2341750" cy="1561175"/>
          </a:xfrm>
          <a:custGeom>
            <a:rect b="b" l="l" r="r" t="t"/>
            <a:pathLst>
              <a:path extrusionOk="0" h="62447" w="93670">
                <a:moveTo>
                  <a:pt x="0" y="279"/>
                </a:moveTo>
                <a:lnTo>
                  <a:pt x="45999" y="62447"/>
                </a:lnTo>
                <a:lnTo>
                  <a:pt x="93670" y="0"/>
                </a:lnTo>
                <a:close/>
              </a:path>
            </a:pathLst>
          </a:custGeom>
          <a:solidFill>
            <a:srgbClr val="E2E3E4">
              <a:alpha val="44313"/>
            </a:srgbClr>
          </a:solidFill>
          <a:ln>
            <a:noFill/>
          </a:ln>
        </p:spPr>
      </p:sp>
      <p:sp>
        <p:nvSpPr>
          <p:cNvPr id="685" name="Google Shape;685;p59"/>
          <p:cNvSpPr/>
          <p:nvPr/>
        </p:nvSpPr>
        <p:spPr>
          <a:xfrm>
            <a:off x="3456875" y="6975"/>
            <a:ext cx="5701075" cy="5136525"/>
          </a:xfrm>
          <a:custGeom>
            <a:rect b="b" l="l" r="r" t="t"/>
            <a:pathLst>
              <a:path extrusionOk="0" h="205461" w="228043">
                <a:moveTo>
                  <a:pt x="155838" y="0"/>
                </a:moveTo>
                <a:lnTo>
                  <a:pt x="0" y="204903"/>
                </a:lnTo>
                <a:lnTo>
                  <a:pt x="119318" y="205182"/>
                </a:lnTo>
                <a:lnTo>
                  <a:pt x="139669" y="177304"/>
                </a:lnTo>
                <a:lnTo>
                  <a:pt x="160856" y="205461"/>
                </a:lnTo>
                <a:lnTo>
                  <a:pt x="228043" y="205461"/>
                </a:lnTo>
                <a:lnTo>
                  <a:pt x="227764" y="134930"/>
                </a:lnTo>
                <a:lnTo>
                  <a:pt x="200165" y="99246"/>
                </a:lnTo>
                <a:lnTo>
                  <a:pt x="227764" y="62447"/>
                </a:lnTo>
                <a:lnTo>
                  <a:pt x="228043" y="0"/>
                </a:lnTo>
                <a:close/>
              </a:path>
            </a:pathLst>
          </a:custGeom>
          <a:solidFill>
            <a:srgbClr val="E2E3E4">
              <a:alpha val="44313"/>
            </a:srgbClr>
          </a:solidFill>
          <a:ln>
            <a:noFill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15" name="Google Shape;115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8" name="Google Shape;118;p26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19" name="Google Shape;119;p26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20" name="Google Shape;120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3" name="Google Shape;123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8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26" name="Google Shape;126;p28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27" name="Google Shape;127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9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30" name="Google Shape;130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3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33.xml"/><Relationship Id="rId22" Type="http://schemas.openxmlformats.org/officeDocument/2006/relationships/slideLayout" Target="../slideLayouts/slideLayout35.xml"/><Relationship Id="rId21" Type="http://schemas.openxmlformats.org/officeDocument/2006/relationships/slideLayout" Target="../slideLayouts/slideLayout34.xml"/><Relationship Id="rId24" Type="http://schemas.openxmlformats.org/officeDocument/2006/relationships/slideLayout" Target="../slideLayouts/slideLayout37.xml"/><Relationship Id="rId23" Type="http://schemas.openxmlformats.org/officeDocument/2006/relationships/slideLayout" Target="../slideLayouts/slideLayout36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26" Type="http://schemas.openxmlformats.org/officeDocument/2006/relationships/slideLayout" Target="../slideLayouts/slideLayout39.xml"/><Relationship Id="rId25" Type="http://schemas.openxmlformats.org/officeDocument/2006/relationships/slideLayout" Target="../slideLayouts/slideLayout38.xml"/><Relationship Id="rId28" Type="http://schemas.openxmlformats.org/officeDocument/2006/relationships/theme" Target="../theme/theme2.xml"/><Relationship Id="rId27" Type="http://schemas.openxmlformats.org/officeDocument/2006/relationships/slideLayout" Target="../slideLayouts/slideLayout40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  <p:sldLayoutId id="2147483682" r:id="rId20"/>
    <p:sldLayoutId id="2147483683" r:id="rId21"/>
    <p:sldLayoutId id="2147483684" r:id="rId22"/>
    <p:sldLayoutId id="2147483685" r:id="rId23"/>
    <p:sldLayoutId id="2147483686" r:id="rId24"/>
    <p:sldLayoutId id="2147483687" r:id="rId25"/>
    <p:sldLayoutId id="2147483688" r:id="rId26"/>
    <p:sldLayoutId id="2147483689" r:id="rId2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9.png"/><Relationship Id="rId4" Type="http://schemas.openxmlformats.org/officeDocument/2006/relationships/image" Target="../media/image13.png"/><Relationship Id="rId5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9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0" name="Google Shape;690;p1"/>
          <p:cNvGrpSpPr/>
          <p:nvPr/>
        </p:nvGrpSpPr>
        <p:grpSpPr>
          <a:xfrm>
            <a:off x="4224743" y="1613632"/>
            <a:ext cx="694514" cy="606210"/>
            <a:chOff x="2487775" y="1702950"/>
            <a:chExt cx="2646775" cy="2310250"/>
          </a:xfrm>
        </p:grpSpPr>
        <p:sp>
          <p:nvSpPr>
            <p:cNvPr id="691" name="Google Shape;691;p1"/>
            <p:cNvSpPr/>
            <p:nvPr/>
          </p:nvSpPr>
          <p:spPr>
            <a:xfrm>
              <a:off x="2784700" y="1702950"/>
              <a:ext cx="2349850" cy="1739675"/>
            </a:xfrm>
            <a:custGeom>
              <a:rect b="b" l="l" r="r" t="t"/>
              <a:pathLst>
                <a:path extrusionOk="0" h="69587" w="93994">
                  <a:moveTo>
                    <a:pt x="81930" y="1"/>
                  </a:moveTo>
                  <a:lnTo>
                    <a:pt x="81930" y="374"/>
                  </a:lnTo>
                  <a:lnTo>
                    <a:pt x="81324" y="1212"/>
                  </a:lnTo>
                  <a:lnTo>
                    <a:pt x="79322" y="2656"/>
                  </a:lnTo>
                  <a:lnTo>
                    <a:pt x="73826" y="5404"/>
                  </a:lnTo>
                  <a:lnTo>
                    <a:pt x="72056" y="6149"/>
                  </a:lnTo>
                  <a:lnTo>
                    <a:pt x="69494" y="7081"/>
                  </a:lnTo>
                  <a:lnTo>
                    <a:pt x="64370" y="8524"/>
                  </a:lnTo>
                  <a:lnTo>
                    <a:pt x="59154" y="9503"/>
                  </a:lnTo>
                  <a:lnTo>
                    <a:pt x="53937" y="10108"/>
                  </a:lnTo>
                  <a:lnTo>
                    <a:pt x="46019" y="10620"/>
                  </a:lnTo>
                  <a:lnTo>
                    <a:pt x="35399" y="11040"/>
                  </a:lnTo>
                  <a:lnTo>
                    <a:pt x="30090" y="11459"/>
                  </a:lnTo>
                  <a:lnTo>
                    <a:pt x="25991" y="11878"/>
                  </a:lnTo>
                  <a:lnTo>
                    <a:pt x="19843" y="12903"/>
                  </a:lnTo>
                  <a:lnTo>
                    <a:pt x="15791" y="13834"/>
                  </a:lnTo>
                  <a:lnTo>
                    <a:pt x="13834" y="14393"/>
                  </a:lnTo>
                  <a:lnTo>
                    <a:pt x="11226" y="15185"/>
                  </a:lnTo>
                  <a:lnTo>
                    <a:pt x="3634" y="18306"/>
                  </a:lnTo>
                  <a:lnTo>
                    <a:pt x="886" y="20029"/>
                  </a:lnTo>
                  <a:lnTo>
                    <a:pt x="187" y="20821"/>
                  </a:lnTo>
                  <a:lnTo>
                    <a:pt x="1" y="21287"/>
                  </a:lnTo>
                  <a:lnTo>
                    <a:pt x="48" y="21566"/>
                  </a:lnTo>
                  <a:lnTo>
                    <a:pt x="6522" y="45553"/>
                  </a:lnTo>
                  <a:lnTo>
                    <a:pt x="12996" y="69587"/>
                  </a:lnTo>
                  <a:lnTo>
                    <a:pt x="12996" y="69307"/>
                  </a:lnTo>
                  <a:lnTo>
                    <a:pt x="13788" y="68516"/>
                  </a:lnTo>
                  <a:lnTo>
                    <a:pt x="16210" y="67118"/>
                  </a:lnTo>
                  <a:lnTo>
                    <a:pt x="22684" y="64370"/>
                  </a:lnTo>
                  <a:lnTo>
                    <a:pt x="24640" y="63718"/>
                  </a:lnTo>
                  <a:lnTo>
                    <a:pt x="27295" y="62833"/>
                  </a:lnTo>
                  <a:lnTo>
                    <a:pt x="32605" y="61529"/>
                  </a:lnTo>
                  <a:lnTo>
                    <a:pt x="38008" y="60644"/>
                  </a:lnTo>
                  <a:lnTo>
                    <a:pt x="43411" y="59992"/>
                  </a:lnTo>
                  <a:lnTo>
                    <a:pt x="51562" y="59387"/>
                  </a:lnTo>
                  <a:lnTo>
                    <a:pt x="62461" y="58688"/>
                  </a:lnTo>
                  <a:lnTo>
                    <a:pt x="67957" y="58129"/>
                  </a:lnTo>
                  <a:lnTo>
                    <a:pt x="69960" y="57896"/>
                  </a:lnTo>
                  <a:lnTo>
                    <a:pt x="75921" y="56965"/>
                  </a:lnTo>
                  <a:lnTo>
                    <a:pt x="80579" y="56033"/>
                  </a:lnTo>
                  <a:lnTo>
                    <a:pt x="85283" y="54822"/>
                  </a:lnTo>
                  <a:lnTo>
                    <a:pt x="89429" y="53285"/>
                  </a:lnTo>
                  <a:lnTo>
                    <a:pt x="91851" y="51841"/>
                  </a:lnTo>
                  <a:lnTo>
                    <a:pt x="93015" y="50816"/>
                  </a:lnTo>
                  <a:lnTo>
                    <a:pt x="93760" y="49652"/>
                  </a:lnTo>
                  <a:lnTo>
                    <a:pt x="93993" y="48394"/>
                  </a:lnTo>
                  <a:lnTo>
                    <a:pt x="93854" y="47742"/>
                  </a:lnTo>
                  <a:lnTo>
                    <a:pt x="87892" y="23895"/>
                  </a:lnTo>
                  <a:lnTo>
                    <a:pt x="8193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" name="Google Shape;692;p1"/>
            <p:cNvSpPr/>
            <p:nvPr/>
          </p:nvSpPr>
          <p:spPr>
            <a:xfrm>
              <a:off x="3536925" y="2148925"/>
              <a:ext cx="865200" cy="865200"/>
            </a:xfrm>
            <a:custGeom>
              <a:rect b="b" l="l" r="r" t="t"/>
              <a:pathLst>
                <a:path extrusionOk="0" h="34608" w="34608">
                  <a:moveTo>
                    <a:pt x="17281" y="1"/>
                  </a:moveTo>
                  <a:lnTo>
                    <a:pt x="15511" y="47"/>
                  </a:lnTo>
                  <a:lnTo>
                    <a:pt x="12157" y="746"/>
                  </a:lnTo>
                  <a:lnTo>
                    <a:pt x="9037" y="2050"/>
                  </a:lnTo>
                  <a:lnTo>
                    <a:pt x="6289" y="3913"/>
                  </a:lnTo>
                  <a:lnTo>
                    <a:pt x="3913" y="6242"/>
                  </a:lnTo>
                  <a:lnTo>
                    <a:pt x="2050" y="9037"/>
                  </a:lnTo>
                  <a:lnTo>
                    <a:pt x="746" y="12111"/>
                  </a:lnTo>
                  <a:lnTo>
                    <a:pt x="47" y="15511"/>
                  </a:lnTo>
                  <a:lnTo>
                    <a:pt x="1" y="17281"/>
                  </a:lnTo>
                  <a:lnTo>
                    <a:pt x="47" y="19051"/>
                  </a:lnTo>
                  <a:lnTo>
                    <a:pt x="746" y="22451"/>
                  </a:lnTo>
                  <a:lnTo>
                    <a:pt x="2050" y="25572"/>
                  </a:lnTo>
                  <a:lnTo>
                    <a:pt x="3913" y="28320"/>
                  </a:lnTo>
                  <a:lnTo>
                    <a:pt x="6289" y="30649"/>
                  </a:lnTo>
                  <a:lnTo>
                    <a:pt x="9037" y="32512"/>
                  </a:lnTo>
                  <a:lnTo>
                    <a:pt x="12157" y="33862"/>
                  </a:lnTo>
                  <a:lnTo>
                    <a:pt x="15511" y="34514"/>
                  </a:lnTo>
                  <a:lnTo>
                    <a:pt x="17281" y="34608"/>
                  </a:lnTo>
                  <a:lnTo>
                    <a:pt x="19051" y="34514"/>
                  </a:lnTo>
                  <a:lnTo>
                    <a:pt x="22451" y="33862"/>
                  </a:lnTo>
                  <a:lnTo>
                    <a:pt x="25571" y="32512"/>
                  </a:lnTo>
                  <a:lnTo>
                    <a:pt x="28320" y="30649"/>
                  </a:lnTo>
                  <a:lnTo>
                    <a:pt x="30648" y="28320"/>
                  </a:lnTo>
                  <a:lnTo>
                    <a:pt x="32511" y="25572"/>
                  </a:lnTo>
                  <a:lnTo>
                    <a:pt x="33862" y="22451"/>
                  </a:lnTo>
                  <a:lnTo>
                    <a:pt x="34514" y="19051"/>
                  </a:lnTo>
                  <a:lnTo>
                    <a:pt x="34607" y="17281"/>
                  </a:lnTo>
                  <a:lnTo>
                    <a:pt x="34514" y="15511"/>
                  </a:lnTo>
                  <a:lnTo>
                    <a:pt x="33862" y="12111"/>
                  </a:lnTo>
                  <a:lnTo>
                    <a:pt x="32511" y="9037"/>
                  </a:lnTo>
                  <a:lnTo>
                    <a:pt x="30648" y="6242"/>
                  </a:lnTo>
                  <a:lnTo>
                    <a:pt x="28320" y="3913"/>
                  </a:lnTo>
                  <a:lnTo>
                    <a:pt x="25571" y="2050"/>
                  </a:lnTo>
                  <a:lnTo>
                    <a:pt x="22451" y="746"/>
                  </a:lnTo>
                  <a:lnTo>
                    <a:pt x="19051" y="47"/>
                  </a:lnTo>
                  <a:lnTo>
                    <a:pt x="17281" y="1"/>
                  </a:lnTo>
                  <a:close/>
                </a:path>
              </a:pathLst>
            </a:custGeom>
            <a:solidFill>
              <a:srgbClr val="58595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3" name="Google Shape;693;p1"/>
            <p:cNvSpPr/>
            <p:nvPr/>
          </p:nvSpPr>
          <p:spPr>
            <a:xfrm>
              <a:off x="2487775" y="2512225"/>
              <a:ext cx="2645600" cy="1500975"/>
            </a:xfrm>
            <a:custGeom>
              <a:rect b="b" l="l" r="r" t="t"/>
              <a:pathLst>
                <a:path extrusionOk="0" h="60039" w="105824">
                  <a:moveTo>
                    <a:pt x="7453" y="1"/>
                  </a:moveTo>
                  <a:lnTo>
                    <a:pt x="6661" y="47"/>
                  </a:lnTo>
                  <a:lnTo>
                    <a:pt x="6289" y="234"/>
                  </a:lnTo>
                  <a:lnTo>
                    <a:pt x="4239" y="1491"/>
                  </a:lnTo>
                  <a:lnTo>
                    <a:pt x="1212" y="3681"/>
                  </a:lnTo>
                  <a:lnTo>
                    <a:pt x="280" y="4659"/>
                  </a:lnTo>
                  <a:lnTo>
                    <a:pt x="1" y="5171"/>
                  </a:lnTo>
                  <a:lnTo>
                    <a:pt x="1" y="5404"/>
                  </a:lnTo>
                  <a:lnTo>
                    <a:pt x="15371" y="58781"/>
                  </a:lnTo>
                  <a:lnTo>
                    <a:pt x="15558" y="59200"/>
                  </a:lnTo>
                  <a:lnTo>
                    <a:pt x="16210" y="59852"/>
                  </a:lnTo>
                  <a:lnTo>
                    <a:pt x="17048" y="60039"/>
                  </a:lnTo>
                  <a:lnTo>
                    <a:pt x="17886" y="59852"/>
                  </a:lnTo>
                  <a:lnTo>
                    <a:pt x="18259" y="59573"/>
                  </a:lnTo>
                  <a:lnTo>
                    <a:pt x="19191" y="58641"/>
                  </a:lnTo>
                  <a:lnTo>
                    <a:pt x="21752" y="56545"/>
                  </a:lnTo>
                  <a:lnTo>
                    <a:pt x="25199" y="54123"/>
                  </a:lnTo>
                  <a:lnTo>
                    <a:pt x="29531" y="51608"/>
                  </a:lnTo>
                  <a:lnTo>
                    <a:pt x="34840" y="49140"/>
                  </a:lnTo>
                  <a:lnTo>
                    <a:pt x="41221" y="46857"/>
                  </a:lnTo>
                  <a:lnTo>
                    <a:pt x="48627" y="44948"/>
                  </a:lnTo>
                  <a:lnTo>
                    <a:pt x="57197" y="43597"/>
                  </a:lnTo>
                  <a:lnTo>
                    <a:pt x="61995" y="43224"/>
                  </a:lnTo>
                  <a:lnTo>
                    <a:pt x="63252" y="43085"/>
                  </a:lnTo>
                  <a:lnTo>
                    <a:pt x="74757" y="41874"/>
                  </a:lnTo>
                  <a:lnTo>
                    <a:pt x="86541" y="40011"/>
                  </a:lnTo>
                  <a:lnTo>
                    <a:pt x="94086" y="38380"/>
                  </a:lnTo>
                  <a:lnTo>
                    <a:pt x="98977" y="36890"/>
                  </a:lnTo>
                  <a:lnTo>
                    <a:pt x="101725" y="35772"/>
                  </a:lnTo>
                  <a:lnTo>
                    <a:pt x="103821" y="34561"/>
                  </a:lnTo>
                  <a:lnTo>
                    <a:pt x="105265" y="33257"/>
                  </a:lnTo>
                  <a:lnTo>
                    <a:pt x="105637" y="32558"/>
                  </a:lnTo>
                  <a:lnTo>
                    <a:pt x="105824" y="32046"/>
                  </a:lnTo>
                  <a:lnTo>
                    <a:pt x="105731" y="31487"/>
                  </a:lnTo>
                  <a:lnTo>
                    <a:pt x="104659" y="27435"/>
                  </a:lnTo>
                  <a:lnTo>
                    <a:pt x="104520" y="27062"/>
                  </a:lnTo>
                  <a:lnTo>
                    <a:pt x="104007" y="26457"/>
                  </a:lnTo>
                  <a:lnTo>
                    <a:pt x="103355" y="26131"/>
                  </a:lnTo>
                  <a:lnTo>
                    <a:pt x="102563" y="26131"/>
                  </a:lnTo>
                  <a:lnTo>
                    <a:pt x="102191" y="26317"/>
                  </a:lnTo>
                  <a:lnTo>
                    <a:pt x="100328" y="27155"/>
                  </a:lnTo>
                  <a:lnTo>
                    <a:pt x="94086" y="29391"/>
                  </a:lnTo>
                  <a:lnTo>
                    <a:pt x="87379" y="31068"/>
                  </a:lnTo>
                  <a:lnTo>
                    <a:pt x="81976" y="32092"/>
                  </a:lnTo>
                  <a:lnTo>
                    <a:pt x="75782" y="32931"/>
                  </a:lnTo>
                  <a:lnTo>
                    <a:pt x="68795" y="33443"/>
                  </a:lnTo>
                  <a:lnTo>
                    <a:pt x="64976" y="33583"/>
                  </a:lnTo>
                  <a:lnTo>
                    <a:pt x="64091" y="33583"/>
                  </a:lnTo>
                  <a:lnTo>
                    <a:pt x="58269" y="33862"/>
                  </a:lnTo>
                  <a:lnTo>
                    <a:pt x="52679" y="34468"/>
                  </a:lnTo>
                  <a:lnTo>
                    <a:pt x="46252" y="35586"/>
                  </a:lnTo>
                  <a:lnTo>
                    <a:pt x="39358" y="37495"/>
                  </a:lnTo>
                  <a:lnTo>
                    <a:pt x="34235" y="39498"/>
                  </a:lnTo>
                  <a:lnTo>
                    <a:pt x="30928" y="41175"/>
                  </a:lnTo>
                  <a:lnTo>
                    <a:pt x="27761" y="43085"/>
                  </a:lnTo>
                  <a:lnTo>
                    <a:pt x="24873" y="45320"/>
                  </a:lnTo>
                  <a:lnTo>
                    <a:pt x="23522" y="46578"/>
                  </a:lnTo>
                  <a:lnTo>
                    <a:pt x="23196" y="46811"/>
                  </a:lnTo>
                  <a:lnTo>
                    <a:pt x="22404" y="47090"/>
                  </a:lnTo>
                  <a:lnTo>
                    <a:pt x="21985" y="47044"/>
                  </a:lnTo>
                  <a:lnTo>
                    <a:pt x="21519" y="46904"/>
                  </a:lnTo>
                  <a:lnTo>
                    <a:pt x="20774" y="46252"/>
                  </a:lnTo>
                  <a:lnTo>
                    <a:pt x="20588" y="45740"/>
                  </a:lnTo>
                  <a:lnTo>
                    <a:pt x="8850" y="1305"/>
                  </a:lnTo>
                  <a:lnTo>
                    <a:pt x="8711" y="886"/>
                  </a:lnTo>
                  <a:lnTo>
                    <a:pt x="8198" y="327"/>
                  </a:lnTo>
                  <a:lnTo>
                    <a:pt x="745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aphicFrame>
        <p:nvGraphicFramePr>
          <p:cNvPr id="694" name="Google Shape;694;p1"/>
          <p:cNvGraphicFramePr/>
          <p:nvPr/>
        </p:nvGraphicFramePr>
        <p:xfrm>
          <a:off x="952500" y="21907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{BD2019CD-A535-461B-8126-B3EAB4AC5B21}</a:tableStyleId>
              </a:tblPr>
              <a:tblGrid>
                <a:gridCol w="7239000"/>
              </a:tblGrid>
              <a:tr h="7508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000"/>
                        <a:buFont typeface="Arial"/>
                        <a:buNone/>
                      </a:pPr>
                      <a:r>
                        <a:rPr b="1" lang="en" sz="5000" u="none" cap="none" strike="noStrike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My eXp</a:t>
                      </a:r>
                      <a:endParaRPr sz="1400" u="none" cap="none" strike="noStrike"/>
                    </a:p>
                  </a:txBody>
                  <a:tcPr marT="91425" marB="45700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565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" sz="2200" u="none" cap="none" strike="noStrike">
                          <a:solidFill>
                            <a:schemeClr val="lt1"/>
                          </a:solidFill>
                          <a:latin typeface="Roboto Light"/>
                          <a:ea typeface="Roboto Light"/>
                          <a:cs typeface="Roboto Light"/>
                          <a:sym typeface="Roboto Light"/>
                        </a:rPr>
                        <a:t>How to access and use the Global Revenue Share dashboard</a:t>
                      </a:r>
                      <a:endParaRPr sz="2200" u="none" cap="none" strike="noStrike">
                        <a:solidFill>
                          <a:schemeClr val="lt1"/>
                        </a:solidFill>
                        <a:latin typeface="Roboto Light"/>
                        <a:ea typeface="Roboto Light"/>
                        <a:cs typeface="Roboto Light"/>
                        <a:sym typeface="Roboto Light"/>
                      </a:endParaRPr>
                    </a:p>
                  </a:txBody>
                  <a:tcPr marT="45700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7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Google Shape;788;p1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 sz="3000">
                <a:solidFill>
                  <a:srgbClr val="19469D"/>
                </a:solidFill>
                <a:latin typeface="Roboto"/>
                <a:ea typeface="Roboto"/>
                <a:cs typeface="Roboto"/>
                <a:sym typeface="Roboto"/>
              </a:rPr>
              <a:t>Revenue Share Dashboard: </a:t>
            </a:r>
            <a:r>
              <a:rPr b="1" lang="en" sz="3000" u="sng">
                <a:solidFill>
                  <a:srgbClr val="19469D"/>
                </a:solidFill>
                <a:latin typeface="Roboto"/>
                <a:ea typeface="Roboto"/>
                <a:cs typeface="Roboto"/>
                <a:sym typeface="Roboto"/>
              </a:rPr>
              <a:t>New</a:t>
            </a:r>
            <a:r>
              <a:rPr b="1" lang="en" u="sng">
                <a:solidFill>
                  <a:srgbClr val="19469D"/>
                </a:solidFill>
              </a:rPr>
              <a:t> </a:t>
            </a:r>
            <a:r>
              <a:rPr b="1" lang="en" sz="3000" u="sng">
                <a:solidFill>
                  <a:srgbClr val="19469D"/>
                </a:solidFill>
                <a:latin typeface="Roboto"/>
                <a:ea typeface="Roboto"/>
                <a:cs typeface="Roboto"/>
                <a:sym typeface="Roboto"/>
              </a:rPr>
              <a:t>Agents</a:t>
            </a:r>
            <a:endParaRPr b="1" u="sng">
              <a:solidFill>
                <a:srgbClr val="19469D"/>
              </a:solidFill>
            </a:endParaRPr>
          </a:p>
        </p:txBody>
      </p:sp>
      <p:sp>
        <p:nvSpPr>
          <p:cNvPr id="789" name="Google Shape;789;p10"/>
          <p:cNvSpPr txBox="1"/>
          <p:nvPr>
            <p:ph idx="1" type="body"/>
          </p:nvPr>
        </p:nvSpPr>
        <p:spPr>
          <a:xfrm>
            <a:off x="521175" y="1647025"/>
            <a:ext cx="7327500" cy="332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" sz="1400" u="sng">
                <a:solidFill>
                  <a:schemeClr val="dk1"/>
                </a:solidFill>
              </a:rPr>
              <a:t>Main Row/Columns in Report:</a:t>
            </a:r>
            <a:endParaRPr sz="1400"/>
          </a:p>
          <a:p>
            <a:pPr indent="-317500" lvl="0" marL="457200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b="1" lang="en" sz="1400">
                <a:solidFill>
                  <a:srgbClr val="000000"/>
                </a:solidFill>
              </a:rPr>
              <a:t>Level</a:t>
            </a:r>
            <a:endParaRPr b="1" sz="1400">
              <a:solidFill>
                <a:srgbClr val="000000"/>
              </a:solidFill>
            </a:endParaRPr>
          </a:p>
          <a:p>
            <a:pPr indent="-317500" lvl="0" marL="457200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b="1" lang="en" sz="1400">
                <a:solidFill>
                  <a:srgbClr val="000000"/>
                </a:solidFill>
              </a:rPr>
              <a:t>Name</a:t>
            </a:r>
            <a:endParaRPr b="1" sz="1400">
              <a:solidFill>
                <a:srgbClr val="000000"/>
              </a:solidFill>
            </a:endParaRPr>
          </a:p>
          <a:p>
            <a:pPr indent="-317500" lvl="0" marL="457200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b="1" lang="en" sz="1400">
                <a:solidFill>
                  <a:srgbClr val="000000"/>
                </a:solidFill>
              </a:rPr>
              <a:t>Contact </a:t>
            </a:r>
            <a:r>
              <a:rPr lang="en" sz="1400">
                <a:solidFill>
                  <a:srgbClr val="000000"/>
                </a:solidFill>
              </a:rPr>
              <a:t>(Stacked Email and Phone number)</a:t>
            </a:r>
            <a:endParaRPr sz="1400">
              <a:solidFill>
                <a:srgbClr val="000000"/>
              </a:solidFill>
            </a:endParaRPr>
          </a:p>
          <a:p>
            <a:pPr indent="-317500" lvl="0" marL="457200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b="1" lang="en" sz="1400">
                <a:solidFill>
                  <a:srgbClr val="000000"/>
                </a:solidFill>
              </a:rPr>
              <a:t>Sponsor Name</a:t>
            </a:r>
            <a:endParaRPr b="1" sz="1400">
              <a:solidFill>
                <a:srgbClr val="000000"/>
              </a:solidFill>
            </a:endParaRPr>
          </a:p>
          <a:p>
            <a:pPr indent="-317500" lvl="0" marL="457200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b="1" lang="en" sz="1400">
                <a:solidFill>
                  <a:srgbClr val="000000"/>
                </a:solidFill>
              </a:rPr>
              <a:t>Location </a:t>
            </a:r>
            <a:r>
              <a:rPr lang="en" sz="1400">
                <a:solidFill>
                  <a:srgbClr val="000000"/>
                </a:solidFill>
              </a:rPr>
              <a:t>(Stacked State and Country)</a:t>
            </a:r>
            <a:endParaRPr sz="1400">
              <a:solidFill>
                <a:srgbClr val="000000"/>
              </a:solidFill>
            </a:endParaRPr>
          </a:p>
          <a:p>
            <a:pPr indent="-317500" lvl="0" marL="457200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b="1" lang="en" sz="1400">
                <a:solidFill>
                  <a:srgbClr val="000000"/>
                </a:solidFill>
              </a:rPr>
              <a:t>Status</a:t>
            </a:r>
            <a:endParaRPr b="1" sz="1400">
              <a:solidFill>
                <a:srgbClr val="000000"/>
              </a:solidFill>
            </a:endParaRPr>
          </a:p>
          <a:p>
            <a:pPr indent="-317500" lvl="0" marL="457200" rtl="0" algn="l">
              <a:lnSpc>
                <a:spcPct val="9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Char char="●"/>
            </a:pPr>
            <a:r>
              <a:rPr b="1" lang="en" sz="1400">
                <a:solidFill>
                  <a:srgbClr val="000000"/>
                </a:solidFill>
              </a:rPr>
              <a:t>Join Date</a:t>
            </a:r>
            <a:endParaRPr b="1" sz="1400">
              <a:solidFill>
                <a:srgbClr val="000000"/>
              </a:solidFill>
            </a:endParaRPr>
          </a:p>
        </p:txBody>
      </p:sp>
      <p:sp>
        <p:nvSpPr>
          <p:cNvPr id="790" name="Google Shape;790;p10"/>
          <p:cNvSpPr txBox="1"/>
          <p:nvPr/>
        </p:nvSpPr>
        <p:spPr>
          <a:xfrm>
            <a:off x="521175" y="1101525"/>
            <a:ext cx="8194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Report will show all Agents from Rev Share Group joining in last 30 days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4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p1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 sz="3000">
                <a:solidFill>
                  <a:srgbClr val="19469D"/>
                </a:solidFill>
                <a:latin typeface="Roboto"/>
                <a:ea typeface="Roboto"/>
                <a:cs typeface="Roboto"/>
                <a:sym typeface="Roboto"/>
              </a:rPr>
              <a:t>Revenue Share Dashboard: </a:t>
            </a:r>
            <a:r>
              <a:rPr b="1" lang="en" sz="3000" u="sng">
                <a:solidFill>
                  <a:srgbClr val="19469D"/>
                </a:solidFill>
                <a:latin typeface="Roboto"/>
                <a:ea typeface="Roboto"/>
                <a:cs typeface="Roboto"/>
                <a:sym typeface="Roboto"/>
              </a:rPr>
              <a:t>My</a:t>
            </a:r>
            <a:r>
              <a:rPr lang="en" u="sng">
                <a:solidFill>
                  <a:srgbClr val="19469D"/>
                </a:solidFill>
              </a:rPr>
              <a:t> </a:t>
            </a:r>
            <a:r>
              <a:rPr b="1" lang="en" sz="3000" u="sng">
                <a:solidFill>
                  <a:srgbClr val="19469D"/>
                </a:solidFill>
                <a:latin typeface="Roboto"/>
                <a:ea typeface="Roboto"/>
                <a:cs typeface="Roboto"/>
                <a:sym typeface="Roboto"/>
              </a:rPr>
              <a:t>Revenue</a:t>
            </a:r>
            <a:r>
              <a:rPr lang="en" u="sng">
                <a:solidFill>
                  <a:srgbClr val="19469D"/>
                </a:solidFill>
              </a:rPr>
              <a:t> </a:t>
            </a:r>
            <a:r>
              <a:rPr b="1" lang="en" sz="3000" u="sng">
                <a:solidFill>
                  <a:srgbClr val="19469D"/>
                </a:solidFill>
                <a:latin typeface="Roboto"/>
                <a:ea typeface="Roboto"/>
                <a:cs typeface="Roboto"/>
                <a:sym typeface="Roboto"/>
              </a:rPr>
              <a:t>Share</a:t>
            </a:r>
            <a:r>
              <a:rPr lang="en" u="sng">
                <a:solidFill>
                  <a:srgbClr val="19469D"/>
                </a:solidFill>
              </a:rPr>
              <a:t> </a:t>
            </a:r>
            <a:r>
              <a:rPr b="1" lang="en" sz="3000" u="sng">
                <a:solidFill>
                  <a:srgbClr val="19469D"/>
                </a:solidFill>
                <a:latin typeface="Roboto"/>
                <a:ea typeface="Roboto"/>
                <a:cs typeface="Roboto"/>
                <a:sym typeface="Roboto"/>
              </a:rPr>
              <a:t>Group</a:t>
            </a:r>
            <a:endParaRPr u="sng">
              <a:solidFill>
                <a:srgbClr val="19469D"/>
              </a:solidFill>
            </a:endParaRPr>
          </a:p>
        </p:txBody>
      </p:sp>
      <p:sp>
        <p:nvSpPr>
          <p:cNvPr id="796" name="Google Shape;796;p11"/>
          <p:cNvSpPr txBox="1"/>
          <p:nvPr>
            <p:ph idx="1" type="body"/>
          </p:nvPr>
        </p:nvSpPr>
        <p:spPr>
          <a:xfrm>
            <a:off x="369900" y="2105525"/>
            <a:ext cx="4260300" cy="226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" sz="1400" u="sng">
                <a:solidFill>
                  <a:schemeClr val="dk1"/>
                </a:solidFill>
              </a:rPr>
              <a:t>Main Row/Columns in Report:</a:t>
            </a:r>
            <a:endParaRPr sz="1400"/>
          </a:p>
          <a:p>
            <a:pPr indent="-304800" lvl="0" marL="457200" rtl="0" algn="l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</a:pPr>
            <a:r>
              <a:rPr b="1" lang="en" sz="1200">
                <a:solidFill>
                  <a:srgbClr val="000000"/>
                </a:solidFill>
              </a:rPr>
              <a:t>Level</a:t>
            </a:r>
            <a:endParaRPr b="1" sz="1200">
              <a:solidFill>
                <a:srgbClr val="000000"/>
              </a:solidFill>
            </a:endParaRPr>
          </a:p>
          <a:p>
            <a:pPr indent="-304800" lvl="0" marL="457200" rtl="0" algn="l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</a:pPr>
            <a:r>
              <a:rPr b="1" lang="en" sz="1200">
                <a:solidFill>
                  <a:srgbClr val="000000"/>
                </a:solidFill>
              </a:rPr>
              <a:t>Name</a:t>
            </a:r>
            <a:endParaRPr b="1" sz="1200">
              <a:solidFill>
                <a:srgbClr val="000000"/>
              </a:solidFill>
            </a:endParaRPr>
          </a:p>
          <a:p>
            <a:pPr indent="-304800" lvl="0" marL="457200" rtl="0" algn="l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</a:pPr>
            <a:r>
              <a:rPr b="1" lang="en" sz="1200">
                <a:solidFill>
                  <a:srgbClr val="000000"/>
                </a:solidFill>
              </a:rPr>
              <a:t>Contact (Stacked Email and Phone number)</a:t>
            </a:r>
            <a:endParaRPr b="1" sz="1200">
              <a:solidFill>
                <a:srgbClr val="000000"/>
              </a:solidFill>
            </a:endParaRPr>
          </a:p>
          <a:p>
            <a:pPr indent="-304800" lvl="0" marL="457200" rtl="0" algn="l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</a:pPr>
            <a:r>
              <a:rPr b="1" lang="en" sz="1200">
                <a:solidFill>
                  <a:srgbClr val="000000"/>
                </a:solidFill>
              </a:rPr>
              <a:t>Sponsor Name</a:t>
            </a:r>
            <a:endParaRPr b="1" sz="1200">
              <a:solidFill>
                <a:srgbClr val="000000"/>
              </a:solidFill>
            </a:endParaRPr>
          </a:p>
          <a:p>
            <a:pPr indent="-304800" lvl="0" marL="457200" rtl="0" algn="l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</a:pPr>
            <a:r>
              <a:rPr b="1" lang="en" sz="1200">
                <a:solidFill>
                  <a:srgbClr val="000000"/>
                </a:solidFill>
              </a:rPr>
              <a:t>Location (Stacked State and Country)</a:t>
            </a:r>
            <a:endParaRPr b="1" sz="1200">
              <a:solidFill>
                <a:srgbClr val="000000"/>
              </a:solidFill>
            </a:endParaRPr>
          </a:p>
          <a:p>
            <a:pPr indent="-304800" lvl="0" marL="457200" rtl="0" algn="l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</a:pPr>
            <a:r>
              <a:rPr b="1" lang="en" sz="1200">
                <a:solidFill>
                  <a:srgbClr val="000000"/>
                </a:solidFill>
              </a:rPr>
              <a:t>Status</a:t>
            </a:r>
            <a:endParaRPr b="1" sz="1200">
              <a:solidFill>
                <a:srgbClr val="000000"/>
              </a:solidFill>
            </a:endParaRPr>
          </a:p>
          <a:p>
            <a:pPr indent="-304800" lvl="0" marL="457200" rtl="0" algn="l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200"/>
              <a:buChar char="●"/>
            </a:pPr>
            <a:r>
              <a:rPr b="1" lang="en" sz="1200">
                <a:solidFill>
                  <a:srgbClr val="000000"/>
                </a:solidFill>
              </a:rPr>
              <a:t>Join Date</a:t>
            </a:r>
            <a:endParaRPr b="1" sz="1200">
              <a:solidFill>
                <a:srgbClr val="000000"/>
              </a:solidFill>
            </a:endParaRPr>
          </a:p>
        </p:txBody>
      </p:sp>
      <p:sp>
        <p:nvSpPr>
          <p:cNvPr id="797" name="Google Shape;797;p11"/>
          <p:cNvSpPr txBox="1"/>
          <p:nvPr/>
        </p:nvSpPr>
        <p:spPr>
          <a:xfrm>
            <a:off x="369900" y="1534575"/>
            <a:ext cx="8026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Report will show all Agents in Rev Share Group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Google Shape;802;p1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 sz="3000">
                <a:solidFill>
                  <a:srgbClr val="19469D"/>
                </a:solidFill>
                <a:latin typeface="Roboto"/>
                <a:ea typeface="Roboto"/>
                <a:cs typeface="Roboto"/>
                <a:sym typeface="Roboto"/>
              </a:rPr>
              <a:t>Offboarding Summary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803" name="Google Shape;803;p12"/>
          <p:cNvSpPr txBox="1"/>
          <p:nvPr>
            <p:ph idx="1" type="body"/>
          </p:nvPr>
        </p:nvSpPr>
        <p:spPr>
          <a:xfrm>
            <a:off x="311700" y="2076950"/>
            <a:ext cx="4260300" cy="226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" sz="1400" u="sng">
                <a:solidFill>
                  <a:schemeClr val="dk1"/>
                </a:solidFill>
              </a:rPr>
              <a:t>Main Row/Columns in Report:</a:t>
            </a:r>
            <a:endParaRPr sz="1400"/>
          </a:p>
          <a:p>
            <a:pPr indent="-304800" lvl="0" marL="457200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</a:pPr>
            <a:r>
              <a:rPr b="1" lang="en" sz="1200">
                <a:solidFill>
                  <a:srgbClr val="000000"/>
                </a:solidFill>
              </a:rPr>
              <a:t>Level</a:t>
            </a:r>
            <a:endParaRPr b="1" sz="1200">
              <a:solidFill>
                <a:srgbClr val="000000"/>
              </a:solidFill>
            </a:endParaRPr>
          </a:p>
          <a:p>
            <a:pPr indent="-304800" lvl="0" marL="457200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</a:pPr>
            <a:r>
              <a:rPr b="1" lang="en" sz="1200">
                <a:solidFill>
                  <a:srgbClr val="000000"/>
                </a:solidFill>
              </a:rPr>
              <a:t>Name</a:t>
            </a:r>
            <a:endParaRPr b="1" sz="1200">
              <a:solidFill>
                <a:srgbClr val="000000"/>
              </a:solidFill>
            </a:endParaRPr>
          </a:p>
          <a:p>
            <a:pPr indent="-304800" lvl="0" marL="457200" rtl="0" algn="l">
              <a:lnSpc>
                <a:spcPct val="9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200"/>
              <a:buChar char="●"/>
            </a:pPr>
            <a:r>
              <a:rPr b="1" lang="en" sz="1200">
                <a:solidFill>
                  <a:srgbClr val="000000"/>
                </a:solidFill>
              </a:rPr>
              <a:t>Number of Offboarded Agents</a:t>
            </a:r>
            <a:endParaRPr b="1" sz="1200">
              <a:solidFill>
                <a:srgbClr val="000000"/>
              </a:solidFill>
            </a:endParaRPr>
          </a:p>
        </p:txBody>
      </p:sp>
      <p:sp>
        <p:nvSpPr>
          <p:cNvPr id="804" name="Google Shape;804;p12"/>
          <p:cNvSpPr txBox="1"/>
          <p:nvPr/>
        </p:nvSpPr>
        <p:spPr>
          <a:xfrm>
            <a:off x="512775" y="1077375"/>
            <a:ext cx="8026200" cy="78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Report will show all Agents in Rev Share Group who have had an agents they directly sponsor offboard.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5" name="Google Shape;805;p12"/>
          <p:cNvSpPr txBox="1"/>
          <p:nvPr>
            <p:ph idx="1" type="body"/>
          </p:nvPr>
        </p:nvSpPr>
        <p:spPr>
          <a:xfrm>
            <a:off x="4278675" y="2076950"/>
            <a:ext cx="4260300" cy="226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" sz="1400">
                <a:solidFill>
                  <a:schemeClr val="dk1"/>
                </a:solidFill>
              </a:rPr>
              <a:t>Click </a:t>
            </a:r>
            <a:r>
              <a:rPr lang="en" sz="1400">
                <a:solidFill>
                  <a:schemeClr val="dk1"/>
                </a:solidFill>
              </a:rPr>
              <a:t>“</a:t>
            </a:r>
            <a:r>
              <a:rPr b="1" lang="en" sz="1400" u="sng">
                <a:solidFill>
                  <a:schemeClr val="dk1"/>
                </a:solidFill>
              </a:rPr>
              <a:t>View</a:t>
            </a:r>
            <a:r>
              <a:rPr lang="en" sz="1400">
                <a:solidFill>
                  <a:schemeClr val="dk1"/>
                </a:solidFill>
              </a:rPr>
              <a:t>” </a:t>
            </a:r>
            <a:r>
              <a:rPr b="1" lang="en" sz="1400">
                <a:solidFill>
                  <a:schemeClr val="dk1"/>
                </a:solidFill>
              </a:rPr>
              <a:t>For Extra Details:</a:t>
            </a:r>
            <a:endParaRPr sz="1400"/>
          </a:p>
          <a:p>
            <a:pPr indent="-304800" lvl="0" marL="457200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</a:pPr>
            <a:r>
              <a:rPr b="1" lang="en" sz="1200">
                <a:solidFill>
                  <a:srgbClr val="000000"/>
                </a:solidFill>
              </a:rPr>
              <a:t>Level</a:t>
            </a:r>
            <a:endParaRPr b="1" sz="1200">
              <a:solidFill>
                <a:srgbClr val="000000"/>
              </a:solidFill>
            </a:endParaRPr>
          </a:p>
          <a:p>
            <a:pPr indent="-304800" lvl="0" marL="457200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</a:pPr>
            <a:r>
              <a:rPr b="1" lang="en" sz="1200">
                <a:solidFill>
                  <a:srgbClr val="000000"/>
                </a:solidFill>
              </a:rPr>
              <a:t>Name</a:t>
            </a:r>
            <a:endParaRPr b="1" sz="1200">
              <a:solidFill>
                <a:srgbClr val="000000"/>
              </a:solidFill>
            </a:endParaRPr>
          </a:p>
          <a:p>
            <a:pPr indent="-304800" lvl="0" marL="457200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</a:pPr>
            <a:r>
              <a:rPr b="1" lang="en" sz="1200">
                <a:solidFill>
                  <a:srgbClr val="000000"/>
                </a:solidFill>
              </a:rPr>
              <a:t>Joined</a:t>
            </a:r>
            <a:endParaRPr b="1" sz="1200">
              <a:solidFill>
                <a:srgbClr val="000000"/>
              </a:solidFill>
            </a:endParaRPr>
          </a:p>
          <a:p>
            <a:pPr indent="-304800" lvl="0" marL="457200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</a:pPr>
            <a:r>
              <a:rPr b="1" lang="en" sz="1200">
                <a:solidFill>
                  <a:srgbClr val="000000"/>
                </a:solidFill>
              </a:rPr>
              <a:t>Offboarded</a:t>
            </a:r>
            <a:endParaRPr b="1" sz="1200">
              <a:solidFill>
                <a:srgbClr val="000000"/>
              </a:solidFill>
            </a:endParaRPr>
          </a:p>
          <a:p>
            <a:pPr indent="-304800" lvl="0" marL="457200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</a:pPr>
            <a:r>
              <a:rPr b="1" lang="en" sz="1200">
                <a:solidFill>
                  <a:srgbClr val="000000"/>
                </a:solidFill>
              </a:rPr>
              <a:t>Number of Deals</a:t>
            </a:r>
            <a:endParaRPr b="1" sz="1200">
              <a:solidFill>
                <a:srgbClr val="000000"/>
              </a:solidFill>
            </a:endParaRPr>
          </a:p>
          <a:p>
            <a:pPr indent="-304800" lvl="0" marL="457200" rtl="0" algn="l">
              <a:lnSpc>
                <a:spcPct val="9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200"/>
              <a:buChar char="●"/>
            </a:pPr>
            <a:r>
              <a:rPr b="1" lang="en" sz="1200">
                <a:solidFill>
                  <a:srgbClr val="000000"/>
                </a:solidFill>
              </a:rPr>
              <a:t>Sum of Deals</a:t>
            </a:r>
            <a:endParaRPr b="1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9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 sz="3000">
                <a:solidFill>
                  <a:srgbClr val="19469D"/>
                </a:solidFill>
                <a:latin typeface="Roboto"/>
                <a:ea typeface="Roboto"/>
                <a:cs typeface="Roboto"/>
                <a:sym typeface="Roboto"/>
              </a:rPr>
              <a:t>Monthly Revenue Share Summary</a:t>
            </a:r>
            <a:endParaRPr b="1" sz="3000">
              <a:solidFill>
                <a:srgbClr val="19469D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11" name="Google Shape;811;p13"/>
          <p:cNvSpPr txBox="1"/>
          <p:nvPr>
            <p:ph idx="1" type="body"/>
          </p:nvPr>
        </p:nvSpPr>
        <p:spPr>
          <a:xfrm>
            <a:off x="311700" y="2076950"/>
            <a:ext cx="34032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" sz="1400" u="sng">
                <a:solidFill>
                  <a:schemeClr val="dk1"/>
                </a:solidFill>
              </a:rPr>
              <a:t>Main Row/Columns in Report:</a:t>
            </a:r>
            <a:endParaRPr sz="1400"/>
          </a:p>
          <a:p>
            <a:pPr indent="-304800" lvl="0" marL="457200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</a:pPr>
            <a:r>
              <a:rPr b="1" lang="en" sz="1200">
                <a:solidFill>
                  <a:srgbClr val="000000"/>
                </a:solidFill>
              </a:rPr>
              <a:t>Month/Year</a:t>
            </a:r>
            <a:endParaRPr b="1" sz="1200">
              <a:solidFill>
                <a:srgbClr val="000000"/>
              </a:solidFill>
            </a:endParaRPr>
          </a:p>
          <a:p>
            <a:pPr indent="-304800" lvl="0" marL="457200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</a:pPr>
            <a:r>
              <a:rPr b="1" lang="en" sz="1200">
                <a:solidFill>
                  <a:srgbClr val="000000"/>
                </a:solidFill>
              </a:rPr>
              <a:t>REvShare</a:t>
            </a:r>
            <a:endParaRPr b="1" sz="1200">
              <a:solidFill>
                <a:srgbClr val="000000"/>
              </a:solidFill>
            </a:endParaRPr>
          </a:p>
          <a:p>
            <a:pPr indent="-304800" lvl="0" marL="457200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</a:pPr>
            <a:r>
              <a:rPr b="1" lang="en" sz="1200">
                <a:solidFill>
                  <a:srgbClr val="000000"/>
                </a:solidFill>
              </a:rPr>
              <a:t>Number of Agent with Transactions</a:t>
            </a:r>
            <a:endParaRPr b="1" sz="1200">
              <a:solidFill>
                <a:srgbClr val="000000"/>
              </a:solidFill>
            </a:endParaRPr>
          </a:p>
          <a:p>
            <a:pPr indent="-304800" lvl="0" marL="457200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</a:pPr>
            <a:r>
              <a:rPr b="1" lang="en" sz="1200">
                <a:solidFill>
                  <a:srgbClr val="000000"/>
                </a:solidFill>
              </a:rPr>
              <a:t>Average Agent</a:t>
            </a:r>
            <a:endParaRPr b="1" sz="12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r>
              <a:t/>
            </a:r>
            <a:endParaRPr b="1" sz="1200">
              <a:solidFill>
                <a:srgbClr val="000000"/>
              </a:solidFill>
            </a:endParaRPr>
          </a:p>
        </p:txBody>
      </p:sp>
      <p:sp>
        <p:nvSpPr>
          <p:cNvPr id="812" name="Google Shape;812;p13"/>
          <p:cNvSpPr txBox="1"/>
          <p:nvPr/>
        </p:nvSpPr>
        <p:spPr>
          <a:xfrm>
            <a:off x="512775" y="1077375"/>
            <a:ext cx="8026200" cy="78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Report will show a monthly overview of some key team metrics related to average counts and volume of production.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3" name="Google Shape;813;p13"/>
          <p:cNvSpPr txBox="1"/>
          <p:nvPr>
            <p:ph idx="1" type="body"/>
          </p:nvPr>
        </p:nvSpPr>
        <p:spPr>
          <a:xfrm>
            <a:off x="4388400" y="2076950"/>
            <a:ext cx="34032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sz="1200">
              <a:solidFill>
                <a:srgbClr val="000000"/>
              </a:solidFill>
            </a:endParaRPr>
          </a:p>
          <a:p>
            <a:pPr indent="-304800" lvl="0" marL="457200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</a:pPr>
            <a:r>
              <a:rPr b="1" lang="en" sz="1200">
                <a:solidFill>
                  <a:srgbClr val="000000"/>
                </a:solidFill>
              </a:rPr>
              <a:t>Average Transactions</a:t>
            </a:r>
            <a:endParaRPr b="1" sz="1200">
              <a:solidFill>
                <a:srgbClr val="000000"/>
              </a:solidFill>
            </a:endParaRPr>
          </a:p>
          <a:p>
            <a:pPr indent="-304800" lvl="0" marL="457200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</a:pPr>
            <a:r>
              <a:rPr b="1" lang="en" sz="1200">
                <a:solidFill>
                  <a:srgbClr val="000000"/>
                </a:solidFill>
              </a:rPr>
              <a:t>Total Agents</a:t>
            </a:r>
            <a:endParaRPr b="1" sz="1200">
              <a:solidFill>
                <a:srgbClr val="000000"/>
              </a:solidFill>
            </a:endParaRPr>
          </a:p>
          <a:p>
            <a:pPr indent="-304800" lvl="0" marL="457200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</a:pPr>
            <a:r>
              <a:rPr b="1" lang="en" sz="1200">
                <a:solidFill>
                  <a:srgbClr val="000000"/>
                </a:solidFill>
              </a:rPr>
              <a:t>Percent of Agent with Transactions</a:t>
            </a:r>
            <a:endParaRPr b="1" sz="1200">
              <a:solidFill>
                <a:srgbClr val="000000"/>
              </a:solidFill>
            </a:endParaRPr>
          </a:p>
          <a:p>
            <a:pPr indent="-304800" lvl="0" marL="457200" rtl="0" algn="l">
              <a:lnSpc>
                <a:spcPct val="9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200"/>
              <a:buChar char="●"/>
            </a:pPr>
            <a:r>
              <a:rPr b="1" lang="en" sz="1200">
                <a:solidFill>
                  <a:srgbClr val="000000"/>
                </a:solidFill>
              </a:rPr>
              <a:t>Percent of Change for Agents with Transactions</a:t>
            </a:r>
            <a:endParaRPr b="1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7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Google Shape;818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 sz="3000">
                <a:solidFill>
                  <a:srgbClr val="19469D"/>
                </a:solidFill>
                <a:latin typeface="Roboto"/>
                <a:ea typeface="Roboto"/>
                <a:cs typeface="Roboto"/>
                <a:sym typeface="Roboto"/>
              </a:rPr>
              <a:t>Revenue Share Dashboard: </a:t>
            </a:r>
            <a:r>
              <a:rPr b="1" lang="en" sz="3000" u="sng">
                <a:solidFill>
                  <a:srgbClr val="19469D"/>
                </a:solidFill>
                <a:latin typeface="Roboto"/>
                <a:ea typeface="Roboto"/>
                <a:cs typeface="Roboto"/>
                <a:sym typeface="Roboto"/>
              </a:rPr>
              <a:t>My Revenue </a:t>
            </a:r>
            <a:endParaRPr u="sng">
              <a:solidFill>
                <a:schemeClr val="accent1"/>
              </a:solidFill>
            </a:endParaRPr>
          </a:p>
        </p:txBody>
      </p:sp>
      <p:sp>
        <p:nvSpPr>
          <p:cNvPr id="819" name="Google Shape;819;p14"/>
          <p:cNvSpPr txBox="1"/>
          <p:nvPr>
            <p:ph idx="1" type="body"/>
          </p:nvPr>
        </p:nvSpPr>
        <p:spPr>
          <a:xfrm>
            <a:off x="372125" y="2387600"/>
            <a:ext cx="2656800" cy="226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" sz="1400" u="sng">
                <a:solidFill>
                  <a:schemeClr val="dk1"/>
                </a:solidFill>
              </a:rPr>
              <a:t>Main Row/Columns in Report:</a:t>
            </a:r>
            <a:endParaRPr sz="1400"/>
          </a:p>
          <a:p>
            <a:pPr indent="-304800" lvl="0" marL="457200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</a:pPr>
            <a:r>
              <a:rPr b="1" lang="en" sz="1200">
                <a:solidFill>
                  <a:srgbClr val="000000"/>
                </a:solidFill>
              </a:rPr>
              <a:t>Level</a:t>
            </a:r>
            <a:endParaRPr b="1" sz="1200">
              <a:solidFill>
                <a:srgbClr val="000000"/>
              </a:solidFill>
            </a:endParaRPr>
          </a:p>
          <a:p>
            <a:pPr indent="-304800" lvl="0" marL="457200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</a:pPr>
            <a:r>
              <a:rPr b="1" lang="en" sz="1200">
                <a:solidFill>
                  <a:srgbClr val="000000"/>
                </a:solidFill>
              </a:rPr>
              <a:t>Name</a:t>
            </a:r>
            <a:endParaRPr b="1" sz="1200">
              <a:solidFill>
                <a:srgbClr val="000000"/>
              </a:solidFill>
            </a:endParaRPr>
          </a:p>
          <a:p>
            <a:pPr indent="-304800" lvl="0" marL="457200" rtl="0" algn="l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</a:pPr>
            <a:r>
              <a:rPr b="1" lang="en" sz="1200">
                <a:solidFill>
                  <a:srgbClr val="000000"/>
                </a:solidFill>
              </a:rPr>
              <a:t>Location </a:t>
            </a:r>
            <a:r>
              <a:rPr lang="en" sz="1200">
                <a:solidFill>
                  <a:srgbClr val="000000"/>
                </a:solidFill>
              </a:rPr>
              <a:t>(Stacked State and Country</a:t>
            </a:r>
            <a:endParaRPr sz="1200">
              <a:solidFill>
                <a:srgbClr val="000000"/>
              </a:solidFill>
            </a:endParaRPr>
          </a:p>
          <a:p>
            <a:pPr indent="-304800" lvl="0" marL="457200" rtl="0" algn="l">
              <a:lnSpc>
                <a:spcPct val="9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200"/>
              <a:buChar char="●"/>
            </a:pPr>
            <a:r>
              <a:rPr b="1" lang="en" sz="1200">
                <a:solidFill>
                  <a:srgbClr val="000000"/>
                </a:solidFill>
              </a:rPr>
              <a:t>Sum</a:t>
            </a:r>
            <a:endParaRPr b="1" sz="1200">
              <a:solidFill>
                <a:srgbClr val="000000"/>
              </a:solidFill>
            </a:endParaRPr>
          </a:p>
        </p:txBody>
      </p:sp>
      <p:sp>
        <p:nvSpPr>
          <p:cNvPr id="820" name="Google Shape;820;p14"/>
          <p:cNvSpPr txBox="1"/>
          <p:nvPr/>
        </p:nvSpPr>
        <p:spPr>
          <a:xfrm>
            <a:off x="372125" y="970100"/>
            <a:ext cx="8026200" cy="141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Report has 3 related reports showing details for </a:t>
            </a: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r>
              <a:rPr b="1" i="0" lang="en" sz="18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Unpaid Revenue Share</a:t>
            </a: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”, “</a:t>
            </a:r>
            <a:r>
              <a:rPr b="1" i="0" lang="en" sz="18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Revenue Share Expected In Next Check</a:t>
            </a: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” </a:t>
            </a: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and</a:t>
            </a: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“</a:t>
            </a:r>
            <a:r>
              <a:rPr b="1" i="0" lang="en" sz="18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Last Revenue Share Paid</a:t>
            </a: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” </a:t>
            </a: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 it is related to the 3 titles in the “</a:t>
            </a:r>
            <a:r>
              <a:rPr b="1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My Revenue</a:t>
            </a: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” section on the main dashboard.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1" name="Google Shape;821;p14"/>
          <p:cNvSpPr txBox="1"/>
          <p:nvPr>
            <p:ph idx="1" type="body"/>
          </p:nvPr>
        </p:nvSpPr>
        <p:spPr>
          <a:xfrm>
            <a:off x="3111200" y="2387600"/>
            <a:ext cx="2083500" cy="226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" sz="1400">
                <a:solidFill>
                  <a:schemeClr val="dk1"/>
                </a:solidFill>
              </a:rPr>
              <a:t>Click </a:t>
            </a:r>
            <a:r>
              <a:rPr lang="en" sz="1400">
                <a:solidFill>
                  <a:schemeClr val="dk1"/>
                </a:solidFill>
              </a:rPr>
              <a:t>“</a:t>
            </a:r>
            <a:r>
              <a:rPr b="1" lang="en" sz="1400" u="sng">
                <a:solidFill>
                  <a:schemeClr val="dk1"/>
                </a:solidFill>
              </a:rPr>
              <a:t>View</a:t>
            </a:r>
            <a:r>
              <a:rPr lang="en" sz="1400">
                <a:solidFill>
                  <a:schemeClr val="dk1"/>
                </a:solidFill>
              </a:rPr>
              <a:t>” </a:t>
            </a:r>
            <a:r>
              <a:rPr b="1" lang="en" sz="1400">
                <a:solidFill>
                  <a:schemeClr val="dk1"/>
                </a:solidFill>
              </a:rPr>
              <a:t>For Extra Details:</a:t>
            </a:r>
            <a:endParaRPr b="1" sz="1400"/>
          </a:p>
          <a:p>
            <a:pPr indent="-304800" lvl="0" marL="457200" rtl="0" algn="l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</a:pPr>
            <a:r>
              <a:rPr b="1" lang="en" sz="1200">
                <a:solidFill>
                  <a:srgbClr val="000000"/>
                </a:solidFill>
              </a:rPr>
              <a:t>Tran. ID</a:t>
            </a:r>
            <a:endParaRPr b="1" sz="1200">
              <a:solidFill>
                <a:srgbClr val="000000"/>
              </a:solidFill>
            </a:endParaRPr>
          </a:p>
          <a:p>
            <a:pPr indent="-304800" lvl="0" marL="457200" rtl="0" algn="l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</a:pPr>
            <a:r>
              <a:rPr b="1" lang="en" sz="1200">
                <a:solidFill>
                  <a:srgbClr val="000000"/>
                </a:solidFill>
              </a:rPr>
              <a:t>Tran. Status</a:t>
            </a:r>
            <a:endParaRPr b="1" sz="1200">
              <a:solidFill>
                <a:srgbClr val="000000"/>
              </a:solidFill>
            </a:endParaRPr>
          </a:p>
          <a:p>
            <a:pPr indent="-304800" lvl="0" marL="457200" rtl="0" algn="l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</a:pPr>
            <a:r>
              <a:rPr b="1" lang="en" sz="1200">
                <a:solidFill>
                  <a:srgbClr val="000000"/>
                </a:solidFill>
              </a:rPr>
              <a:t>Commission Base</a:t>
            </a:r>
            <a:endParaRPr b="1" sz="1200">
              <a:solidFill>
                <a:srgbClr val="000000"/>
              </a:solidFill>
            </a:endParaRPr>
          </a:p>
          <a:p>
            <a:pPr indent="-304800" lvl="0" marL="457200" rtl="0" algn="l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</a:pPr>
            <a:r>
              <a:rPr b="1" lang="en" sz="1200">
                <a:solidFill>
                  <a:srgbClr val="000000"/>
                </a:solidFill>
              </a:rPr>
              <a:t>Amount</a:t>
            </a:r>
            <a:endParaRPr b="1" sz="1200">
              <a:solidFill>
                <a:srgbClr val="000000"/>
              </a:solidFill>
            </a:endParaRPr>
          </a:p>
          <a:p>
            <a:pPr indent="-304800" lvl="0" marL="457200" rtl="0" algn="l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</a:pPr>
            <a:r>
              <a:rPr b="1" lang="en" sz="1200">
                <a:solidFill>
                  <a:srgbClr val="000000"/>
                </a:solidFill>
              </a:rPr>
              <a:t>Close Date</a:t>
            </a:r>
            <a:endParaRPr b="1" sz="1200">
              <a:solidFill>
                <a:srgbClr val="000000"/>
              </a:solidFill>
            </a:endParaRPr>
          </a:p>
          <a:p>
            <a:pPr indent="-304800" lvl="0" marL="457200" rtl="0" algn="l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200"/>
              <a:buChar char="●"/>
            </a:pPr>
            <a:r>
              <a:rPr b="1" lang="en" sz="1200">
                <a:solidFill>
                  <a:srgbClr val="000000"/>
                </a:solidFill>
              </a:rPr>
              <a:t>Paid Status</a:t>
            </a:r>
            <a:endParaRPr b="1" sz="1200">
              <a:solidFill>
                <a:srgbClr val="000000"/>
              </a:solidFill>
            </a:endParaRPr>
          </a:p>
        </p:txBody>
      </p:sp>
      <p:sp>
        <p:nvSpPr>
          <p:cNvPr id="822" name="Google Shape;822;p14"/>
          <p:cNvSpPr txBox="1"/>
          <p:nvPr>
            <p:ph idx="1" type="body"/>
          </p:nvPr>
        </p:nvSpPr>
        <p:spPr>
          <a:xfrm>
            <a:off x="5276975" y="2387600"/>
            <a:ext cx="2494200" cy="226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rPr b="1" lang="en" sz="1400">
                <a:solidFill>
                  <a:srgbClr val="000000"/>
                </a:solidFill>
              </a:rPr>
              <a:t>Second “View” Extra Details:</a:t>
            </a:r>
            <a:endParaRPr b="1" sz="1400">
              <a:solidFill>
                <a:srgbClr val="000000"/>
              </a:solidFill>
            </a:endParaRPr>
          </a:p>
          <a:p>
            <a:pPr indent="-304800" lvl="0" marL="457200" rtl="0" algn="l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</a:pPr>
            <a:r>
              <a:rPr b="1" lang="en" sz="1200">
                <a:solidFill>
                  <a:srgbClr val="000000"/>
                </a:solidFill>
              </a:rPr>
              <a:t>eXpansion Share</a:t>
            </a:r>
            <a:endParaRPr b="1" sz="1200">
              <a:solidFill>
                <a:srgbClr val="000000"/>
              </a:solidFill>
            </a:endParaRPr>
          </a:p>
          <a:p>
            <a:pPr indent="-304800" lvl="0" marL="457200" rtl="0" algn="l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</a:pPr>
            <a:r>
              <a:rPr b="1" lang="en" sz="1200">
                <a:solidFill>
                  <a:srgbClr val="000000"/>
                </a:solidFill>
              </a:rPr>
              <a:t>eXponential Share</a:t>
            </a:r>
            <a:endParaRPr b="1" sz="1200">
              <a:solidFill>
                <a:srgbClr val="000000"/>
              </a:solidFill>
            </a:endParaRPr>
          </a:p>
          <a:p>
            <a:pPr indent="-304800" lvl="0" marL="457200" rtl="0" algn="l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</a:pPr>
            <a:r>
              <a:rPr b="1" lang="en" sz="1200">
                <a:solidFill>
                  <a:srgbClr val="000000"/>
                </a:solidFill>
              </a:rPr>
              <a:t>Revenue Share</a:t>
            </a:r>
            <a:endParaRPr b="1" sz="1200">
              <a:solidFill>
                <a:srgbClr val="000000"/>
              </a:solidFill>
            </a:endParaRPr>
          </a:p>
          <a:p>
            <a:pPr indent="-304800" lvl="0" marL="457200" rtl="0" algn="l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</a:pPr>
            <a:r>
              <a:rPr b="1" lang="en" sz="1200">
                <a:solidFill>
                  <a:srgbClr val="000000"/>
                </a:solidFill>
              </a:rPr>
              <a:t>Company Commission</a:t>
            </a:r>
            <a:endParaRPr b="1" sz="1200">
              <a:solidFill>
                <a:srgbClr val="000000"/>
              </a:solidFill>
            </a:endParaRPr>
          </a:p>
          <a:p>
            <a:pPr indent="-304800" lvl="0" marL="457200" rtl="0" algn="l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200"/>
              <a:buChar char="●"/>
            </a:pPr>
            <a:r>
              <a:rPr b="1" lang="en" sz="1200">
                <a:solidFill>
                  <a:srgbClr val="000000"/>
                </a:solidFill>
              </a:rPr>
              <a:t>SRS Buffer Applied</a:t>
            </a:r>
            <a:endParaRPr b="1" sz="1200">
              <a:solidFill>
                <a:srgbClr val="000000"/>
              </a:solidFill>
            </a:endParaRPr>
          </a:p>
        </p:txBody>
      </p:sp>
      <p:sp>
        <p:nvSpPr>
          <p:cNvPr id="823" name="Google Shape;823;p14"/>
          <p:cNvSpPr txBox="1"/>
          <p:nvPr>
            <p:ph idx="1" type="body"/>
          </p:nvPr>
        </p:nvSpPr>
        <p:spPr>
          <a:xfrm>
            <a:off x="7303675" y="2571750"/>
            <a:ext cx="1983300" cy="20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200">
              <a:solidFill>
                <a:srgbClr val="000000"/>
              </a:solidFill>
            </a:endParaRPr>
          </a:p>
          <a:p>
            <a:pPr indent="-304800" lvl="0" marL="457200" rtl="0" algn="l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</a:pPr>
            <a:r>
              <a:rPr b="1" lang="en" sz="1200">
                <a:solidFill>
                  <a:srgbClr val="000000"/>
                </a:solidFill>
              </a:rPr>
              <a:t>SRS Buffer Percentage</a:t>
            </a:r>
            <a:endParaRPr b="1" sz="1200">
              <a:solidFill>
                <a:srgbClr val="000000"/>
              </a:solidFill>
            </a:endParaRPr>
          </a:p>
          <a:p>
            <a:pPr indent="-304800" lvl="0" marL="457200" rtl="0" algn="l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</a:pPr>
            <a:r>
              <a:rPr b="1" lang="en" sz="1200">
                <a:solidFill>
                  <a:srgbClr val="000000"/>
                </a:solidFill>
              </a:rPr>
              <a:t>Amount Before Applying SRS Buffer</a:t>
            </a:r>
            <a:endParaRPr b="1" sz="1200">
              <a:solidFill>
                <a:srgbClr val="000000"/>
              </a:solidFill>
            </a:endParaRPr>
          </a:p>
          <a:p>
            <a:pPr indent="-304800" lvl="0" marL="457200" rtl="0" algn="l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</a:pPr>
            <a:r>
              <a:rPr b="1" lang="en" sz="1200">
                <a:solidFill>
                  <a:srgbClr val="000000"/>
                </a:solidFill>
              </a:rPr>
              <a:t>Amount Deducted Due to Applying SRS Buffer</a:t>
            </a:r>
            <a:endParaRPr b="1" sz="1200">
              <a:solidFill>
                <a:srgbClr val="000000"/>
              </a:solidFill>
            </a:endParaRPr>
          </a:p>
          <a:p>
            <a:pPr indent="-304800" lvl="0" marL="457200" rtl="0" algn="l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200"/>
              <a:buChar char="●"/>
            </a:pPr>
            <a:r>
              <a:rPr b="1" lang="en" sz="1200">
                <a:solidFill>
                  <a:srgbClr val="000000"/>
                </a:solidFill>
              </a:rPr>
              <a:t>Amount</a:t>
            </a:r>
            <a:endParaRPr b="1" sz="1200">
              <a:solidFill>
                <a:srgbClr val="000000"/>
              </a:solidFill>
            </a:endParaRPr>
          </a:p>
        </p:txBody>
      </p:sp>
      <p:cxnSp>
        <p:nvCxnSpPr>
          <p:cNvPr id="824" name="Google Shape;824;p14"/>
          <p:cNvCxnSpPr/>
          <p:nvPr/>
        </p:nvCxnSpPr>
        <p:spPr>
          <a:xfrm flipH="1" rot="10800000">
            <a:off x="304800" y="2956400"/>
            <a:ext cx="8505900" cy="19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25" name="Google Shape;825;p14"/>
          <p:cNvCxnSpPr/>
          <p:nvPr/>
        </p:nvCxnSpPr>
        <p:spPr>
          <a:xfrm>
            <a:off x="2924175" y="2546975"/>
            <a:ext cx="0" cy="2571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26" name="Google Shape;826;p14"/>
          <p:cNvCxnSpPr/>
          <p:nvPr/>
        </p:nvCxnSpPr>
        <p:spPr>
          <a:xfrm>
            <a:off x="5191125" y="2527925"/>
            <a:ext cx="300" cy="2600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0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Google Shape;831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 sz="3000">
                <a:solidFill>
                  <a:srgbClr val="19469D"/>
                </a:solidFill>
                <a:latin typeface="Roboto"/>
                <a:ea typeface="Roboto"/>
                <a:cs typeface="Roboto"/>
                <a:sym typeface="Roboto"/>
              </a:rPr>
              <a:t>Report Details</a:t>
            </a:r>
            <a:endParaRPr b="1" sz="3000">
              <a:solidFill>
                <a:srgbClr val="19469D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832" name="Google Shape;832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1600" y="1835750"/>
            <a:ext cx="7891752" cy="2860851"/>
          </a:xfrm>
          <a:prstGeom prst="rect">
            <a:avLst/>
          </a:prstGeom>
          <a:noFill/>
          <a:ln>
            <a:noFill/>
          </a:ln>
        </p:spPr>
      </p:pic>
      <p:sp>
        <p:nvSpPr>
          <p:cNvPr id="833" name="Google Shape;833;p15"/>
          <p:cNvSpPr txBox="1"/>
          <p:nvPr/>
        </p:nvSpPr>
        <p:spPr>
          <a:xfrm>
            <a:off x="5782550" y="1017725"/>
            <a:ext cx="26808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Click “</a:t>
            </a:r>
            <a:r>
              <a:rPr b="1" i="0" lang="en" sz="12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Export</a:t>
            </a:r>
            <a:r>
              <a:rPr b="1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” to have copy of results sent via email.  All Filters will be kept.  Excel will contain  the main row and all data from “View” section</a:t>
            </a:r>
            <a:endParaRPr b="1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4" name="Google Shape;834;p15"/>
          <p:cNvSpPr txBox="1"/>
          <p:nvPr/>
        </p:nvSpPr>
        <p:spPr>
          <a:xfrm>
            <a:off x="5689900" y="3907975"/>
            <a:ext cx="2445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Click “View” to see additional details for agent.</a:t>
            </a:r>
            <a:endParaRPr b="1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5" name="Google Shape;835;p15"/>
          <p:cNvSpPr txBox="1"/>
          <p:nvPr/>
        </p:nvSpPr>
        <p:spPr>
          <a:xfrm>
            <a:off x="5656275" y="2681000"/>
            <a:ext cx="2445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Click “</a:t>
            </a:r>
            <a:r>
              <a:rPr b="1" i="0" lang="en" sz="12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Hide</a:t>
            </a:r>
            <a:r>
              <a:rPr b="1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” to remove additional details for agent.</a:t>
            </a:r>
            <a:endParaRPr b="1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6" name="Google Shape;836;p15"/>
          <p:cNvSpPr txBox="1"/>
          <p:nvPr/>
        </p:nvSpPr>
        <p:spPr>
          <a:xfrm>
            <a:off x="101000" y="2311075"/>
            <a:ext cx="6135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Main </a:t>
            </a:r>
            <a:endParaRPr b="1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Row</a:t>
            </a:r>
            <a:endParaRPr b="1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7" name="Google Shape;837;p15"/>
          <p:cNvSpPr txBox="1"/>
          <p:nvPr/>
        </p:nvSpPr>
        <p:spPr>
          <a:xfrm>
            <a:off x="-4000" y="3235100"/>
            <a:ext cx="8235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Example of what “View”</a:t>
            </a:r>
            <a:endParaRPr b="1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looks like when clicked</a:t>
            </a:r>
            <a:endParaRPr b="1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38" name="Google Shape;838;p15"/>
          <p:cNvCxnSpPr/>
          <p:nvPr/>
        </p:nvCxnSpPr>
        <p:spPr>
          <a:xfrm>
            <a:off x="6950550" y="1933575"/>
            <a:ext cx="899400" cy="420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839" name="Google Shape;839;p15"/>
          <p:cNvCxnSpPr/>
          <p:nvPr/>
        </p:nvCxnSpPr>
        <p:spPr>
          <a:xfrm flipH="1" rot="10800000">
            <a:off x="7278325" y="2958025"/>
            <a:ext cx="823500" cy="68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840" name="Google Shape;840;p15"/>
          <p:cNvCxnSpPr/>
          <p:nvPr/>
        </p:nvCxnSpPr>
        <p:spPr>
          <a:xfrm>
            <a:off x="7480025" y="4244775"/>
            <a:ext cx="613500" cy="235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841" name="Google Shape;841;p15"/>
          <p:cNvCxnSpPr>
            <a:stCxn id="837" idx="3"/>
          </p:cNvCxnSpPr>
          <p:nvPr/>
        </p:nvCxnSpPr>
        <p:spPr>
          <a:xfrm>
            <a:off x="819500" y="3973850"/>
            <a:ext cx="428700" cy="161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842" name="Google Shape;842;p15"/>
          <p:cNvCxnSpPr>
            <a:stCxn id="836" idx="2"/>
          </p:cNvCxnSpPr>
          <p:nvPr/>
        </p:nvCxnSpPr>
        <p:spPr>
          <a:xfrm>
            <a:off x="407750" y="2865175"/>
            <a:ext cx="285600" cy="76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843" name="Google Shape;843;p15"/>
          <p:cNvSpPr txBox="1"/>
          <p:nvPr/>
        </p:nvSpPr>
        <p:spPr>
          <a:xfrm>
            <a:off x="311700" y="1084725"/>
            <a:ext cx="5309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Below is an example of a report. Each one that was mentioned previously will look like this: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7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Google Shape;848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 sz="3000">
                <a:solidFill>
                  <a:srgbClr val="19469D"/>
                </a:solidFill>
                <a:latin typeface="Roboto"/>
                <a:ea typeface="Roboto"/>
                <a:cs typeface="Roboto"/>
                <a:sym typeface="Roboto"/>
              </a:rPr>
              <a:t>How to Sort Report and Filter Options</a:t>
            </a:r>
            <a:endParaRPr b="1" sz="3000">
              <a:solidFill>
                <a:srgbClr val="19469D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49" name="Google Shape;849;p16"/>
          <p:cNvSpPr txBox="1"/>
          <p:nvPr/>
        </p:nvSpPr>
        <p:spPr>
          <a:xfrm>
            <a:off x="411800" y="1043375"/>
            <a:ext cx="13446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Bubbles contain all current filter and sort options.  Click to remove.</a:t>
            </a:r>
            <a:endParaRPr b="1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50" name="Google Shape;850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67300" y="1143338"/>
            <a:ext cx="2318700" cy="3521549"/>
          </a:xfrm>
          <a:prstGeom prst="rect">
            <a:avLst/>
          </a:prstGeom>
          <a:noFill/>
          <a:ln>
            <a:noFill/>
          </a:ln>
        </p:spPr>
      </p:pic>
      <p:sp>
        <p:nvSpPr>
          <p:cNvPr id="851" name="Google Shape;851;p16"/>
          <p:cNvSpPr txBox="1"/>
          <p:nvPr/>
        </p:nvSpPr>
        <p:spPr>
          <a:xfrm>
            <a:off x="2274963" y="1597475"/>
            <a:ext cx="19902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Click to expand for Search and Filter Options</a:t>
            </a:r>
            <a:endParaRPr b="1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52" name="Google Shape;852;p16"/>
          <p:cNvCxnSpPr/>
          <p:nvPr/>
        </p:nvCxnSpPr>
        <p:spPr>
          <a:xfrm>
            <a:off x="3874525" y="2101650"/>
            <a:ext cx="1966500" cy="218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853" name="Google Shape;853;p16"/>
          <p:cNvSpPr txBox="1"/>
          <p:nvPr/>
        </p:nvSpPr>
        <p:spPr>
          <a:xfrm>
            <a:off x="714475" y="3513600"/>
            <a:ext cx="18741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Search bar for </a:t>
            </a:r>
            <a:endParaRPr b="1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Agent Name and Email</a:t>
            </a:r>
            <a:endParaRPr b="1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54" name="Google Shape;854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2825" y="2320053"/>
            <a:ext cx="4290106" cy="9234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55" name="Google Shape;855;p16"/>
          <p:cNvCxnSpPr/>
          <p:nvPr/>
        </p:nvCxnSpPr>
        <p:spPr>
          <a:xfrm>
            <a:off x="1361600" y="2236125"/>
            <a:ext cx="244800" cy="639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856" name="Google Shape;856;p16"/>
          <p:cNvCxnSpPr/>
          <p:nvPr/>
        </p:nvCxnSpPr>
        <p:spPr>
          <a:xfrm flipH="1" rot="10800000">
            <a:off x="2084400" y="2925250"/>
            <a:ext cx="8400" cy="529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857" name="Google Shape;857;p16"/>
          <p:cNvCxnSpPr/>
          <p:nvPr/>
        </p:nvCxnSpPr>
        <p:spPr>
          <a:xfrm>
            <a:off x="2718787" y="2311450"/>
            <a:ext cx="432900" cy="420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Google Shape;862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 sz="3000">
                <a:solidFill>
                  <a:srgbClr val="19469D"/>
                </a:solidFill>
                <a:latin typeface="Roboto"/>
                <a:ea typeface="Roboto"/>
                <a:cs typeface="Roboto"/>
                <a:sym typeface="Roboto"/>
              </a:rPr>
              <a:t>Accessing Sub or Related Reporting</a:t>
            </a:r>
            <a:endParaRPr b="1" sz="3000">
              <a:solidFill>
                <a:srgbClr val="19469D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863" name="Google Shape;863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9725" y="1353648"/>
            <a:ext cx="7296075" cy="157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4" name="Google Shape;864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54125" y="2924050"/>
            <a:ext cx="1416248" cy="923400"/>
          </a:xfrm>
          <a:prstGeom prst="rect">
            <a:avLst/>
          </a:prstGeom>
          <a:noFill/>
          <a:ln>
            <a:noFill/>
          </a:ln>
        </p:spPr>
      </p:pic>
      <p:sp>
        <p:nvSpPr>
          <p:cNvPr id="865" name="Google Shape;865;p17"/>
          <p:cNvSpPr txBox="1"/>
          <p:nvPr/>
        </p:nvSpPr>
        <p:spPr>
          <a:xfrm>
            <a:off x="5504975" y="2883863"/>
            <a:ext cx="15129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Additional Reporting Dropdown Navigation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66" name="Google Shape;866;p17"/>
          <p:cNvCxnSpPr/>
          <p:nvPr/>
        </p:nvCxnSpPr>
        <p:spPr>
          <a:xfrm rot="10800000">
            <a:off x="4042750" y="2378825"/>
            <a:ext cx="1386600" cy="855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867" name="Google Shape;867;p17"/>
          <p:cNvCxnSpPr/>
          <p:nvPr/>
        </p:nvCxnSpPr>
        <p:spPr>
          <a:xfrm flipH="1" rot="10800000">
            <a:off x="6341425" y="3209550"/>
            <a:ext cx="512700" cy="92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868" name="Google Shape;868;p17"/>
          <p:cNvSpPr txBox="1"/>
          <p:nvPr/>
        </p:nvSpPr>
        <p:spPr>
          <a:xfrm>
            <a:off x="569725" y="3142275"/>
            <a:ext cx="27231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Main Report:</a:t>
            </a:r>
            <a:endParaRPr b="1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My Revenue Share Group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Sub Reports:</a:t>
            </a:r>
            <a:endParaRPr b="1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Offboard Summary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Monthly Revenue Share Summary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9" name="Google Shape;869;p17"/>
          <p:cNvSpPr txBox="1"/>
          <p:nvPr/>
        </p:nvSpPr>
        <p:spPr>
          <a:xfrm>
            <a:off x="2706250" y="3100250"/>
            <a:ext cx="27231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Main Reports:</a:t>
            </a:r>
            <a:endParaRPr b="1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Unpaid Revenue Share</a:t>
            </a:r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Revenue Share Expected in Next Check</a:t>
            </a:r>
            <a:endParaRPr b="0" i="0" sz="1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Last Revenue Share Paid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Related Reports:</a:t>
            </a:r>
            <a:endParaRPr b="1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Unpaid Revenue Share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Revenue Share Expected in Next Check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Last Revenue Share Paid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70" name="Google Shape;870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854125" y="3888743"/>
            <a:ext cx="1512900" cy="106903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71" name="Google Shape;871;p17"/>
          <p:cNvCxnSpPr>
            <a:stCxn id="865" idx="2"/>
          </p:cNvCxnSpPr>
          <p:nvPr/>
        </p:nvCxnSpPr>
        <p:spPr>
          <a:xfrm>
            <a:off x="6261425" y="3807263"/>
            <a:ext cx="605100" cy="361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8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p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n" sz="3000" u="none" cap="none" strike="noStrike">
                <a:solidFill>
                  <a:srgbClr val="19469D"/>
                </a:solidFill>
                <a:latin typeface="Roboto"/>
                <a:ea typeface="Roboto"/>
                <a:cs typeface="Roboto"/>
                <a:sym typeface="Roboto"/>
              </a:rPr>
              <a:t>Log-In Page</a:t>
            </a:r>
            <a:endParaRPr b="0" i="0" sz="14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0" name="Google Shape;700;p2"/>
          <p:cNvSpPr txBox="1"/>
          <p:nvPr>
            <p:ph idx="1" type="body"/>
          </p:nvPr>
        </p:nvSpPr>
        <p:spPr>
          <a:xfrm>
            <a:off x="2622275" y="2824425"/>
            <a:ext cx="6210000" cy="76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Agent will log in using their OKTA Credentials</a:t>
            </a:r>
            <a:endParaRPr b="0" i="0" sz="14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701" name="Google Shape;701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1700" y="1152475"/>
            <a:ext cx="2141076" cy="3416399"/>
          </a:xfrm>
          <a:prstGeom prst="rect">
            <a:avLst/>
          </a:prstGeom>
          <a:noFill/>
          <a:ln>
            <a:noFill/>
          </a:ln>
        </p:spPr>
      </p:pic>
      <p:sp>
        <p:nvSpPr>
          <p:cNvPr id="702" name="Google Shape;702;p2"/>
          <p:cNvSpPr txBox="1"/>
          <p:nvPr/>
        </p:nvSpPr>
        <p:spPr>
          <a:xfrm>
            <a:off x="7457375" y="3930800"/>
            <a:ext cx="1686600" cy="114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6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p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 sz="3000">
                <a:solidFill>
                  <a:srgbClr val="19469D"/>
                </a:solidFill>
                <a:latin typeface="Roboto"/>
                <a:ea typeface="Roboto"/>
                <a:cs typeface="Roboto"/>
                <a:sym typeface="Roboto"/>
              </a:rPr>
              <a:t>Welcome</a:t>
            </a:r>
            <a:r>
              <a:rPr lang="en">
                <a:solidFill>
                  <a:schemeClr val="accent1"/>
                </a:solidFill>
              </a:rPr>
              <a:t> </a:t>
            </a:r>
            <a:r>
              <a:rPr b="1" lang="en" sz="3000">
                <a:solidFill>
                  <a:srgbClr val="19469D"/>
                </a:solidFill>
                <a:latin typeface="Roboto"/>
                <a:ea typeface="Roboto"/>
                <a:cs typeface="Roboto"/>
                <a:sym typeface="Roboto"/>
              </a:rPr>
              <a:t>Page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708" name="Google Shape;708;p3"/>
          <p:cNvSpPr txBox="1"/>
          <p:nvPr>
            <p:ph idx="1" type="body"/>
          </p:nvPr>
        </p:nvSpPr>
        <p:spPr>
          <a:xfrm>
            <a:off x="6837100" y="1564300"/>
            <a:ext cx="2042400" cy="9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1600"/>
              </a:spcAft>
              <a:buSzPts val="1018"/>
              <a:buNone/>
            </a:pPr>
            <a:r>
              <a:rPr lang="en" sz="1200"/>
              <a:t>Agent’s name will appear in top right corner.</a:t>
            </a:r>
            <a:endParaRPr sz="1200"/>
          </a:p>
        </p:txBody>
      </p:sp>
      <p:pic>
        <p:nvPicPr>
          <p:cNvPr id="709" name="Google Shape;709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1700" y="1152475"/>
            <a:ext cx="6478125" cy="3140024"/>
          </a:xfrm>
          <a:prstGeom prst="rect">
            <a:avLst/>
          </a:prstGeom>
          <a:noFill/>
          <a:ln>
            <a:noFill/>
          </a:ln>
        </p:spPr>
      </p:pic>
      <p:sp>
        <p:nvSpPr>
          <p:cNvPr id="710" name="Google Shape;710;p3"/>
          <p:cNvSpPr txBox="1"/>
          <p:nvPr/>
        </p:nvSpPr>
        <p:spPr>
          <a:xfrm>
            <a:off x="6849700" y="3068475"/>
            <a:ext cx="2017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Help Me Toggle will appear on all pages. 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11" name="Google Shape;711;p3"/>
          <p:cNvCxnSpPr/>
          <p:nvPr/>
        </p:nvCxnSpPr>
        <p:spPr>
          <a:xfrm rot="10800000">
            <a:off x="6631200" y="1328575"/>
            <a:ext cx="621900" cy="268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712" name="Google Shape;712;p3"/>
          <p:cNvCxnSpPr/>
          <p:nvPr/>
        </p:nvCxnSpPr>
        <p:spPr>
          <a:xfrm flipH="1">
            <a:off x="6807650" y="3664875"/>
            <a:ext cx="529500" cy="168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6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4"/>
          <p:cNvSpPr txBox="1"/>
          <p:nvPr>
            <p:ph type="title"/>
          </p:nvPr>
        </p:nvSpPr>
        <p:spPr>
          <a:xfrm>
            <a:off x="311700" y="26540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 sz="3000">
                <a:solidFill>
                  <a:srgbClr val="19469D"/>
                </a:solidFill>
                <a:latin typeface="Roboto"/>
                <a:ea typeface="Roboto"/>
                <a:cs typeface="Roboto"/>
                <a:sym typeface="Roboto"/>
              </a:rPr>
              <a:t>How to Email</a:t>
            </a:r>
            <a:r>
              <a:rPr lang="en">
                <a:solidFill>
                  <a:schemeClr val="accent1"/>
                </a:solidFill>
              </a:rPr>
              <a:t> </a:t>
            </a:r>
            <a:r>
              <a:rPr b="1" lang="en" sz="3000">
                <a:solidFill>
                  <a:srgbClr val="19469D"/>
                </a:solidFill>
                <a:latin typeface="Roboto"/>
                <a:ea typeface="Roboto"/>
                <a:cs typeface="Roboto"/>
                <a:sym typeface="Roboto"/>
              </a:rPr>
              <a:t>Support For Help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718" name="Google Shape;718;p4"/>
          <p:cNvSpPr txBox="1"/>
          <p:nvPr>
            <p:ph idx="1" type="body"/>
          </p:nvPr>
        </p:nvSpPr>
        <p:spPr>
          <a:xfrm>
            <a:off x="150975" y="1227600"/>
            <a:ext cx="1760100" cy="76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rPr lang="en" sz="1400">
                <a:solidFill>
                  <a:srgbClr val="000000"/>
                </a:solidFill>
              </a:rPr>
              <a:t>Click on “</a:t>
            </a:r>
            <a:r>
              <a:rPr b="1" lang="en" sz="1400">
                <a:solidFill>
                  <a:srgbClr val="000000"/>
                </a:solidFill>
              </a:rPr>
              <a:t>Need Help?</a:t>
            </a:r>
            <a:r>
              <a:rPr lang="en" sz="1400">
                <a:solidFill>
                  <a:srgbClr val="000000"/>
                </a:solidFill>
              </a:rPr>
              <a:t>” to expand</a:t>
            </a:r>
            <a:endParaRPr sz="1400">
              <a:solidFill>
                <a:srgbClr val="000000"/>
              </a:solidFill>
            </a:endParaRPr>
          </a:p>
        </p:txBody>
      </p:sp>
      <p:pic>
        <p:nvPicPr>
          <p:cNvPr id="719" name="Google Shape;719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1688" y="2186538"/>
            <a:ext cx="542925" cy="1495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20" name="Google Shape;720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20775" y="1799091"/>
            <a:ext cx="2361675" cy="2492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721" name="Google Shape;721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992325" y="1496437"/>
            <a:ext cx="2202976" cy="3009426"/>
          </a:xfrm>
          <a:prstGeom prst="rect">
            <a:avLst/>
          </a:prstGeom>
          <a:noFill/>
          <a:ln>
            <a:noFill/>
          </a:ln>
        </p:spPr>
      </p:pic>
      <p:sp>
        <p:nvSpPr>
          <p:cNvPr id="722" name="Google Shape;722;p4"/>
          <p:cNvSpPr/>
          <p:nvPr/>
        </p:nvSpPr>
        <p:spPr>
          <a:xfrm>
            <a:off x="4150488" y="2770313"/>
            <a:ext cx="673800" cy="3279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3" name="Google Shape;723;p4"/>
          <p:cNvSpPr/>
          <p:nvPr/>
        </p:nvSpPr>
        <p:spPr>
          <a:xfrm>
            <a:off x="979850" y="2770300"/>
            <a:ext cx="543000" cy="3279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4" name="Google Shape;724;p4"/>
          <p:cNvSpPr txBox="1"/>
          <p:nvPr/>
        </p:nvSpPr>
        <p:spPr>
          <a:xfrm>
            <a:off x="3982450" y="893550"/>
            <a:ext cx="10527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Click on “</a:t>
            </a:r>
            <a:r>
              <a:rPr b="1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Click to email support</a:t>
            </a: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” for pop-up email form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25" name="Google Shape;725;p4"/>
          <p:cNvCxnSpPr/>
          <p:nvPr/>
        </p:nvCxnSpPr>
        <p:spPr>
          <a:xfrm flipH="1">
            <a:off x="764775" y="1799100"/>
            <a:ext cx="353100" cy="764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726" name="Google Shape;726;p4"/>
          <p:cNvCxnSpPr/>
          <p:nvPr/>
        </p:nvCxnSpPr>
        <p:spPr>
          <a:xfrm flipH="1">
            <a:off x="3303150" y="2068025"/>
            <a:ext cx="781500" cy="1504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727" name="Google Shape;727;p4"/>
          <p:cNvSpPr txBox="1"/>
          <p:nvPr/>
        </p:nvSpPr>
        <p:spPr>
          <a:xfrm>
            <a:off x="7463225" y="838100"/>
            <a:ext cx="12858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Pre-filled</a:t>
            </a:r>
            <a:r>
              <a:rPr b="1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Name, Email and App will be auto populated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8" name="Google Shape;728;p4"/>
          <p:cNvSpPr txBox="1"/>
          <p:nvPr/>
        </p:nvSpPr>
        <p:spPr>
          <a:xfrm>
            <a:off x="7451950" y="1974850"/>
            <a:ext cx="12858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" sz="14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Issue Box</a:t>
            </a:r>
            <a:r>
              <a:rPr b="1" i="0" lang="en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b="0" i="0" lang="en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This is </a:t>
            </a:r>
            <a:r>
              <a:rPr b="1" i="0" lang="en" sz="1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required. </a:t>
            </a:r>
            <a:r>
              <a:rPr b="0" i="0" lang="en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Describe the issue here.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9" name="Google Shape;729;p4"/>
          <p:cNvSpPr txBox="1"/>
          <p:nvPr/>
        </p:nvSpPr>
        <p:spPr>
          <a:xfrm>
            <a:off x="7422850" y="3245250"/>
            <a:ext cx="13440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" sz="14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Optional</a:t>
            </a:r>
            <a:r>
              <a:rPr b="1" i="0" lang="en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b="1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Agents can include a phone number and attachment.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30" name="Google Shape;730;p4"/>
          <p:cNvCxnSpPr/>
          <p:nvPr/>
        </p:nvCxnSpPr>
        <p:spPr>
          <a:xfrm flipH="1">
            <a:off x="5874725" y="1227600"/>
            <a:ext cx="1588500" cy="806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731" name="Google Shape;731;p4"/>
          <p:cNvCxnSpPr/>
          <p:nvPr/>
        </p:nvCxnSpPr>
        <p:spPr>
          <a:xfrm flipH="1">
            <a:off x="5420800" y="2303350"/>
            <a:ext cx="2017200" cy="605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732" name="Google Shape;732;p4"/>
          <p:cNvCxnSpPr/>
          <p:nvPr/>
        </p:nvCxnSpPr>
        <p:spPr>
          <a:xfrm flipH="1">
            <a:off x="5916725" y="3471575"/>
            <a:ext cx="1546500" cy="252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6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 sz="3000">
                <a:solidFill>
                  <a:srgbClr val="19469D"/>
                </a:solidFill>
                <a:latin typeface="Roboto"/>
                <a:ea typeface="Roboto"/>
                <a:cs typeface="Roboto"/>
                <a:sym typeface="Roboto"/>
              </a:rPr>
              <a:t>Revenue</a:t>
            </a:r>
            <a:r>
              <a:rPr lang="en">
                <a:solidFill>
                  <a:schemeClr val="accent1"/>
                </a:solidFill>
              </a:rPr>
              <a:t> </a:t>
            </a:r>
            <a:r>
              <a:rPr b="1" lang="en" sz="3000">
                <a:solidFill>
                  <a:srgbClr val="19469D"/>
                </a:solidFill>
                <a:latin typeface="Roboto"/>
                <a:ea typeface="Roboto"/>
                <a:cs typeface="Roboto"/>
                <a:sym typeface="Roboto"/>
              </a:rPr>
              <a:t>Share</a:t>
            </a:r>
            <a:r>
              <a:rPr lang="en">
                <a:solidFill>
                  <a:schemeClr val="accent1"/>
                </a:solidFill>
              </a:rPr>
              <a:t> </a:t>
            </a:r>
            <a:r>
              <a:rPr b="1" lang="en" sz="3000">
                <a:solidFill>
                  <a:srgbClr val="19469D"/>
                </a:solidFill>
                <a:latin typeface="Roboto"/>
                <a:ea typeface="Roboto"/>
                <a:cs typeface="Roboto"/>
                <a:sym typeface="Roboto"/>
              </a:rPr>
              <a:t>Dashboard</a:t>
            </a:r>
            <a:endParaRPr>
              <a:solidFill>
                <a:schemeClr val="accent1"/>
              </a:solidFill>
            </a:endParaRPr>
          </a:p>
        </p:txBody>
      </p:sp>
      <p:sp>
        <p:nvSpPr>
          <p:cNvPr id="738" name="Google Shape;738;p5"/>
          <p:cNvSpPr txBox="1"/>
          <p:nvPr>
            <p:ph idx="1" type="body"/>
          </p:nvPr>
        </p:nvSpPr>
        <p:spPr>
          <a:xfrm>
            <a:off x="204550" y="1723575"/>
            <a:ext cx="1050000" cy="130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rPr lang="en" sz="1200">
                <a:solidFill>
                  <a:srgbClr val="000000"/>
                </a:solidFill>
              </a:rPr>
              <a:t>Click on </a:t>
            </a:r>
            <a:r>
              <a:rPr b="1" lang="en" sz="1200">
                <a:solidFill>
                  <a:srgbClr val="000000"/>
                </a:solidFill>
              </a:rPr>
              <a:t>“Revenue Share”</a:t>
            </a:r>
            <a:r>
              <a:rPr lang="en" sz="1200">
                <a:solidFill>
                  <a:srgbClr val="000000"/>
                </a:solidFill>
              </a:rPr>
              <a:t> to access dashboard</a:t>
            </a:r>
            <a:r>
              <a:rPr lang="en" sz="1200"/>
              <a:t>.</a:t>
            </a:r>
            <a:endParaRPr sz="1200"/>
          </a:p>
        </p:txBody>
      </p:sp>
      <p:pic>
        <p:nvPicPr>
          <p:cNvPr id="739" name="Google Shape;739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61600" y="1152475"/>
            <a:ext cx="7470700" cy="36090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40" name="Google Shape;740;p5"/>
          <p:cNvCxnSpPr/>
          <p:nvPr/>
        </p:nvCxnSpPr>
        <p:spPr>
          <a:xfrm flipH="1" rot="10800000">
            <a:off x="1002550" y="1725225"/>
            <a:ext cx="347700" cy="3132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4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 sz="3000">
                <a:solidFill>
                  <a:srgbClr val="19469D"/>
                </a:solidFill>
                <a:latin typeface="Roboto"/>
                <a:ea typeface="Roboto"/>
                <a:cs typeface="Roboto"/>
                <a:sym typeface="Roboto"/>
              </a:rPr>
              <a:t>Revenue</a:t>
            </a:r>
            <a:r>
              <a:rPr lang="en">
                <a:solidFill>
                  <a:schemeClr val="accent1"/>
                </a:solidFill>
              </a:rPr>
              <a:t> </a:t>
            </a:r>
            <a:r>
              <a:rPr b="1" lang="en" sz="3000">
                <a:solidFill>
                  <a:srgbClr val="19469D"/>
                </a:solidFill>
                <a:latin typeface="Roboto"/>
                <a:ea typeface="Roboto"/>
                <a:cs typeface="Roboto"/>
                <a:sym typeface="Roboto"/>
              </a:rPr>
              <a:t>Share</a:t>
            </a:r>
            <a:r>
              <a:rPr lang="en">
                <a:solidFill>
                  <a:schemeClr val="accent1"/>
                </a:solidFill>
              </a:rPr>
              <a:t> </a:t>
            </a:r>
            <a:r>
              <a:rPr b="1" lang="en" sz="3000">
                <a:solidFill>
                  <a:srgbClr val="19469D"/>
                </a:solidFill>
                <a:latin typeface="Roboto"/>
                <a:ea typeface="Roboto"/>
                <a:cs typeface="Roboto"/>
                <a:sym typeface="Roboto"/>
              </a:rPr>
              <a:t>Dashboard</a:t>
            </a:r>
            <a:endParaRPr>
              <a:solidFill>
                <a:schemeClr val="accent1"/>
              </a:solidFill>
            </a:endParaRPr>
          </a:p>
        </p:txBody>
      </p:sp>
      <p:pic>
        <p:nvPicPr>
          <p:cNvPr id="746" name="Google Shape;746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2650" y="1152475"/>
            <a:ext cx="7193749" cy="3475251"/>
          </a:xfrm>
          <a:prstGeom prst="rect">
            <a:avLst/>
          </a:prstGeom>
          <a:noFill/>
          <a:ln>
            <a:noFill/>
          </a:ln>
        </p:spPr>
      </p:pic>
      <p:sp>
        <p:nvSpPr>
          <p:cNvPr id="747" name="Google Shape;747;p6"/>
          <p:cNvSpPr txBox="1"/>
          <p:nvPr/>
        </p:nvSpPr>
        <p:spPr>
          <a:xfrm>
            <a:off x="0" y="1706263"/>
            <a:ext cx="13194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" sz="11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Prospect View:</a:t>
            </a:r>
            <a:endParaRPr b="1" i="0" sz="1100" u="sng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Not active as of right now.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8" name="Google Shape;748;p6"/>
          <p:cNvSpPr txBox="1"/>
          <p:nvPr/>
        </p:nvSpPr>
        <p:spPr>
          <a:xfrm>
            <a:off x="2548375" y="1017725"/>
            <a:ext cx="17883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" sz="11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My FLA:</a:t>
            </a:r>
            <a:endParaRPr b="1" i="0" sz="1100" u="sng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Shows count and is clickable for detail report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9" name="Google Shape;749;p6"/>
          <p:cNvSpPr txBox="1"/>
          <p:nvPr/>
        </p:nvSpPr>
        <p:spPr>
          <a:xfrm>
            <a:off x="4780975" y="879425"/>
            <a:ext cx="25299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" sz="11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My FLQA:</a:t>
            </a:r>
            <a:endParaRPr b="1" i="0" sz="1100" u="sng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Shows FLQA Agent count and click for more information. Also, shows Tier of Exponential Rev share when unlocked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0" name="Google Shape;750;p6"/>
          <p:cNvSpPr txBox="1"/>
          <p:nvPr/>
        </p:nvSpPr>
        <p:spPr>
          <a:xfrm>
            <a:off x="311700" y="2784900"/>
            <a:ext cx="17883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" sz="11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My Rev Share Group:</a:t>
            </a:r>
            <a:endParaRPr b="1" i="0" sz="1100" u="sng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Shows counts for each Rev Share Level and is clickable for detail report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1" name="Google Shape;751;p6"/>
          <p:cNvSpPr txBox="1"/>
          <p:nvPr/>
        </p:nvSpPr>
        <p:spPr>
          <a:xfrm>
            <a:off x="3405625" y="4578950"/>
            <a:ext cx="17883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" sz="11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New Agents:</a:t>
            </a:r>
            <a:endParaRPr b="1" i="0" sz="1100" u="sng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Shows agent count and is clickable for more information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2" name="Google Shape;752;p6"/>
          <p:cNvSpPr txBox="1"/>
          <p:nvPr/>
        </p:nvSpPr>
        <p:spPr>
          <a:xfrm>
            <a:off x="8119100" y="2436050"/>
            <a:ext cx="10599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" sz="11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My Revenue:</a:t>
            </a:r>
            <a:endParaRPr b="1" i="0" sz="1100" u="sng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Shows amount and is clickable for detailed report for each sub report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3" name="Google Shape;753;p6"/>
          <p:cNvSpPr txBox="1"/>
          <p:nvPr/>
        </p:nvSpPr>
        <p:spPr>
          <a:xfrm>
            <a:off x="7310875" y="521275"/>
            <a:ext cx="17883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" sz="1100" u="sng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Show Active Only:</a:t>
            </a:r>
            <a:endParaRPr b="1" i="0" sz="1100" u="sng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Toggle to show only Active Agents or all Agents in applicable reports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54" name="Google Shape;754;p6"/>
          <p:cNvCxnSpPr/>
          <p:nvPr/>
        </p:nvCxnSpPr>
        <p:spPr>
          <a:xfrm flipH="1" rot="10800000">
            <a:off x="1146575" y="1789425"/>
            <a:ext cx="589500" cy="858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755" name="Google Shape;755;p6"/>
          <p:cNvCxnSpPr/>
          <p:nvPr/>
        </p:nvCxnSpPr>
        <p:spPr>
          <a:xfrm>
            <a:off x="3555150" y="1479725"/>
            <a:ext cx="168000" cy="3195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756" name="Google Shape;756;p6"/>
          <p:cNvCxnSpPr/>
          <p:nvPr/>
        </p:nvCxnSpPr>
        <p:spPr>
          <a:xfrm flipH="1">
            <a:off x="5337800" y="1562100"/>
            <a:ext cx="38100" cy="1953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757" name="Google Shape;757;p6"/>
          <p:cNvCxnSpPr/>
          <p:nvPr/>
        </p:nvCxnSpPr>
        <p:spPr>
          <a:xfrm flipH="1">
            <a:off x="7890500" y="1219200"/>
            <a:ext cx="228600" cy="2715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758" name="Google Shape;758;p6"/>
          <p:cNvCxnSpPr>
            <a:stCxn id="752" idx="1"/>
          </p:cNvCxnSpPr>
          <p:nvPr/>
        </p:nvCxnSpPr>
        <p:spPr>
          <a:xfrm rot="10800000">
            <a:off x="6847400" y="2189000"/>
            <a:ext cx="1271700" cy="7704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759" name="Google Shape;759;p6"/>
          <p:cNvCxnSpPr>
            <a:stCxn id="752" idx="1"/>
          </p:cNvCxnSpPr>
          <p:nvPr/>
        </p:nvCxnSpPr>
        <p:spPr>
          <a:xfrm flipH="1">
            <a:off x="7280900" y="2959400"/>
            <a:ext cx="838200" cy="105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760" name="Google Shape;760;p6"/>
          <p:cNvCxnSpPr>
            <a:stCxn id="752" idx="1"/>
          </p:cNvCxnSpPr>
          <p:nvPr/>
        </p:nvCxnSpPr>
        <p:spPr>
          <a:xfrm flipH="1">
            <a:off x="6899900" y="2959400"/>
            <a:ext cx="1219200" cy="8154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761" name="Google Shape;761;p6"/>
          <p:cNvCxnSpPr/>
          <p:nvPr/>
        </p:nvCxnSpPr>
        <p:spPr>
          <a:xfrm flipH="1" rot="10800000">
            <a:off x="1160225" y="2460200"/>
            <a:ext cx="562200" cy="3738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762" name="Google Shape;762;p6"/>
          <p:cNvCxnSpPr/>
          <p:nvPr/>
        </p:nvCxnSpPr>
        <p:spPr>
          <a:xfrm flipH="1" rot="10800000">
            <a:off x="4431975" y="4140400"/>
            <a:ext cx="547800" cy="58590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6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p7"/>
          <p:cNvSpPr txBox="1"/>
          <p:nvPr>
            <p:ph idx="4294967295" type="title"/>
          </p:nvPr>
        </p:nvSpPr>
        <p:spPr>
          <a:xfrm>
            <a:off x="1032150" y="2285400"/>
            <a:ext cx="7079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 sz="3000">
                <a:solidFill>
                  <a:srgbClr val="19469D"/>
                </a:solidFill>
                <a:latin typeface="Roboto"/>
                <a:ea typeface="Roboto"/>
                <a:cs typeface="Roboto"/>
                <a:sym typeface="Roboto"/>
              </a:rPr>
              <a:t>Types of Reports and What They Report</a:t>
            </a:r>
            <a:endParaRPr b="1" sz="3000">
              <a:solidFill>
                <a:srgbClr val="19469D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p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 sz="3000">
                <a:solidFill>
                  <a:srgbClr val="19469D"/>
                </a:solidFill>
                <a:latin typeface="Roboto"/>
                <a:ea typeface="Roboto"/>
                <a:cs typeface="Roboto"/>
                <a:sym typeface="Roboto"/>
              </a:rPr>
              <a:t>Revenue Share Dashboard: </a:t>
            </a:r>
            <a:r>
              <a:rPr b="1" lang="en" sz="3000" u="sng">
                <a:solidFill>
                  <a:srgbClr val="19469D"/>
                </a:solidFill>
                <a:latin typeface="Roboto"/>
                <a:ea typeface="Roboto"/>
                <a:cs typeface="Roboto"/>
                <a:sym typeface="Roboto"/>
              </a:rPr>
              <a:t>My</a:t>
            </a:r>
            <a:r>
              <a:rPr b="1" lang="en" u="sng">
                <a:solidFill>
                  <a:srgbClr val="19469D"/>
                </a:solidFill>
              </a:rPr>
              <a:t> </a:t>
            </a:r>
            <a:r>
              <a:rPr b="1" lang="en" sz="3000" u="sng">
                <a:solidFill>
                  <a:srgbClr val="19469D"/>
                </a:solidFill>
                <a:latin typeface="Roboto"/>
                <a:ea typeface="Roboto"/>
                <a:cs typeface="Roboto"/>
                <a:sym typeface="Roboto"/>
              </a:rPr>
              <a:t>FLA</a:t>
            </a:r>
            <a:endParaRPr b="1" u="sng">
              <a:solidFill>
                <a:schemeClr val="accent1"/>
              </a:solidFill>
            </a:endParaRPr>
          </a:p>
        </p:txBody>
      </p:sp>
      <p:sp>
        <p:nvSpPr>
          <p:cNvPr id="773" name="Google Shape;773;p8"/>
          <p:cNvSpPr txBox="1"/>
          <p:nvPr>
            <p:ph idx="1" type="body"/>
          </p:nvPr>
        </p:nvSpPr>
        <p:spPr>
          <a:xfrm>
            <a:off x="311700" y="1539075"/>
            <a:ext cx="4260300" cy="34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rPr b="1" lang="en" sz="1400" u="sng">
                <a:solidFill>
                  <a:srgbClr val="000000"/>
                </a:solidFill>
              </a:rPr>
              <a:t>Main Row/Columns in Report:</a:t>
            </a:r>
            <a:endParaRPr b="1" sz="1400" u="sng">
              <a:solidFill>
                <a:srgbClr val="000000"/>
              </a:solidFill>
            </a:endParaRPr>
          </a:p>
          <a:p>
            <a:pPr indent="-304800" lvl="0" marL="457200" rtl="0" algn="l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</a:pPr>
            <a:r>
              <a:rPr b="1" lang="en" sz="1200">
                <a:solidFill>
                  <a:srgbClr val="000000"/>
                </a:solidFill>
              </a:rPr>
              <a:t>Name</a:t>
            </a:r>
            <a:endParaRPr b="1" sz="1200">
              <a:solidFill>
                <a:srgbClr val="000000"/>
              </a:solidFill>
            </a:endParaRPr>
          </a:p>
          <a:p>
            <a:pPr indent="-304800" lvl="0" marL="457200" rtl="0" algn="l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</a:pPr>
            <a:r>
              <a:rPr b="1" lang="en" sz="1200">
                <a:solidFill>
                  <a:srgbClr val="000000"/>
                </a:solidFill>
              </a:rPr>
              <a:t>Phone</a:t>
            </a:r>
            <a:endParaRPr b="1" sz="1200">
              <a:solidFill>
                <a:srgbClr val="000000"/>
              </a:solidFill>
            </a:endParaRPr>
          </a:p>
          <a:p>
            <a:pPr indent="-304800" lvl="0" marL="457200" rtl="0" algn="l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</a:pPr>
            <a:r>
              <a:rPr b="1" lang="en" sz="1200">
                <a:solidFill>
                  <a:srgbClr val="000000"/>
                </a:solidFill>
              </a:rPr>
              <a:t>Status</a:t>
            </a:r>
            <a:endParaRPr b="1" sz="1200">
              <a:solidFill>
                <a:srgbClr val="000000"/>
              </a:solidFill>
            </a:endParaRPr>
          </a:p>
          <a:p>
            <a:pPr indent="-304800" lvl="0" marL="457200" rtl="0" algn="l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</a:pPr>
            <a:r>
              <a:rPr b="1" lang="en" sz="1200">
                <a:solidFill>
                  <a:srgbClr val="000000"/>
                </a:solidFill>
              </a:rPr>
              <a:t>Join Date</a:t>
            </a:r>
            <a:endParaRPr b="1" sz="1200">
              <a:solidFill>
                <a:srgbClr val="000000"/>
              </a:solidFill>
            </a:endParaRPr>
          </a:p>
          <a:p>
            <a:pPr indent="-304800" lvl="0" marL="457200" rtl="0" algn="l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</a:pPr>
            <a:r>
              <a:rPr b="1" lang="en" sz="1200">
                <a:solidFill>
                  <a:srgbClr val="000000"/>
                </a:solidFill>
              </a:rPr>
              <a:t>FLQA Expires</a:t>
            </a:r>
            <a:r>
              <a:rPr lang="en" sz="1200">
                <a:solidFill>
                  <a:srgbClr val="000000"/>
                </a:solidFill>
              </a:rPr>
              <a:t> (For agents who are also FLQA)</a:t>
            </a:r>
            <a:endParaRPr sz="1200">
              <a:solidFill>
                <a:srgbClr val="000000"/>
              </a:solidFill>
            </a:endParaRPr>
          </a:p>
          <a:p>
            <a:pPr indent="-304800" lvl="0" marL="457200" rtl="0" algn="l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</a:pPr>
            <a:r>
              <a:rPr b="1" lang="en" sz="1200">
                <a:solidFill>
                  <a:srgbClr val="000000"/>
                </a:solidFill>
              </a:rPr>
              <a:t>Transactions</a:t>
            </a:r>
            <a:r>
              <a:rPr lang="en" sz="1200">
                <a:solidFill>
                  <a:srgbClr val="000000"/>
                </a:solidFill>
              </a:rPr>
              <a:t> (Provides count of transactions and Gross Commission Income (GCI) for last 6 months - shown in currency of the producing agent)</a:t>
            </a:r>
            <a:endParaRPr sz="1200">
              <a:solidFill>
                <a:srgbClr val="000000"/>
              </a:solidFill>
            </a:endParaRPr>
          </a:p>
          <a:p>
            <a:pPr indent="-304800" lvl="0" marL="457200" rtl="0" algn="l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200"/>
              <a:buChar char="●"/>
            </a:pPr>
            <a:r>
              <a:rPr b="1" lang="en" sz="1200">
                <a:solidFill>
                  <a:srgbClr val="000000"/>
                </a:solidFill>
              </a:rPr>
              <a:t>Total RS</a:t>
            </a:r>
            <a:r>
              <a:rPr lang="en" sz="1200">
                <a:solidFill>
                  <a:srgbClr val="000000"/>
                </a:solidFill>
              </a:rPr>
              <a:t> (Provides Total Revenue Share Generated for User Agent for last 6 months - shown in currency of the user agent)</a:t>
            </a:r>
            <a:endParaRPr sz="1200">
              <a:solidFill>
                <a:srgbClr val="000000"/>
              </a:solidFill>
            </a:endParaRPr>
          </a:p>
        </p:txBody>
      </p:sp>
      <p:sp>
        <p:nvSpPr>
          <p:cNvPr id="774" name="Google Shape;774;p8"/>
          <p:cNvSpPr txBox="1"/>
          <p:nvPr/>
        </p:nvSpPr>
        <p:spPr>
          <a:xfrm>
            <a:off x="311700" y="1047550"/>
            <a:ext cx="6841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Report will show Level 1 Agents. The Reports will contain: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5" name="Google Shape;775;p8"/>
          <p:cNvSpPr txBox="1"/>
          <p:nvPr>
            <p:ph idx="1" type="body"/>
          </p:nvPr>
        </p:nvSpPr>
        <p:spPr>
          <a:xfrm>
            <a:off x="4725125" y="1539075"/>
            <a:ext cx="4260300" cy="34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" sz="1400">
                <a:solidFill>
                  <a:srgbClr val="000000"/>
                </a:solidFill>
              </a:rPr>
              <a:t>Click </a:t>
            </a:r>
            <a:r>
              <a:rPr lang="en" sz="1400">
                <a:solidFill>
                  <a:srgbClr val="000000"/>
                </a:solidFill>
              </a:rPr>
              <a:t>“</a:t>
            </a:r>
            <a:r>
              <a:rPr b="1" lang="en" sz="1400" u="sng">
                <a:solidFill>
                  <a:srgbClr val="000000"/>
                </a:solidFill>
              </a:rPr>
              <a:t>View</a:t>
            </a:r>
            <a:r>
              <a:rPr lang="en" sz="1400">
                <a:solidFill>
                  <a:srgbClr val="000000"/>
                </a:solidFill>
              </a:rPr>
              <a:t>” </a:t>
            </a:r>
            <a:r>
              <a:rPr b="1" lang="en" sz="1400">
                <a:solidFill>
                  <a:srgbClr val="000000"/>
                </a:solidFill>
              </a:rPr>
              <a:t>For Extra Details:</a:t>
            </a:r>
            <a:endParaRPr b="1" sz="1400">
              <a:solidFill>
                <a:srgbClr val="000000"/>
              </a:solidFill>
            </a:endParaRPr>
          </a:p>
          <a:p>
            <a:pPr indent="-304800" lvl="0" marL="457200" rtl="0" algn="l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</a:pPr>
            <a:r>
              <a:rPr b="1" lang="en" sz="1200">
                <a:solidFill>
                  <a:srgbClr val="000000"/>
                </a:solidFill>
              </a:rPr>
              <a:t>Name</a:t>
            </a:r>
            <a:endParaRPr b="1" sz="1200">
              <a:solidFill>
                <a:srgbClr val="000000"/>
              </a:solidFill>
            </a:endParaRPr>
          </a:p>
          <a:p>
            <a:pPr indent="-304800" lvl="0" marL="457200" rtl="0" algn="l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</a:pPr>
            <a:r>
              <a:rPr b="1" lang="en" sz="1200">
                <a:solidFill>
                  <a:srgbClr val="000000"/>
                </a:solidFill>
              </a:rPr>
              <a:t>Agent ID</a:t>
            </a:r>
            <a:endParaRPr b="1" sz="1200">
              <a:solidFill>
                <a:srgbClr val="000000"/>
              </a:solidFill>
            </a:endParaRPr>
          </a:p>
          <a:p>
            <a:pPr indent="-304800" lvl="0" marL="457200" rtl="0" algn="l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</a:pPr>
            <a:r>
              <a:rPr b="1" lang="en" sz="1200">
                <a:solidFill>
                  <a:srgbClr val="000000"/>
                </a:solidFill>
              </a:rPr>
              <a:t>Anniversary Month</a:t>
            </a:r>
            <a:endParaRPr b="1" sz="1200">
              <a:solidFill>
                <a:srgbClr val="000000"/>
              </a:solidFill>
            </a:endParaRPr>
          </a:p>
          <a:p>
            <a:pPr indent="-304800" lvl="0" marL="457200" rtl="0" algn="l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</a:pPr>
            <a:r>
              <a:rPr b="1" lang="en" sz="1200">
                <a:solidFill>
                  <a:srgbClr val="000000"/>
                </a:solidFill>
              </a:rPr>
              <a:t>Mentor</a:t>
            </a:r>
            <a:endParaRPr b="1" sz="1200">
              <a:solidFill>
                <a:srgbClr val="000000"/>
              </a:solidFill>
            </a:endParaRPr>
          </a:p>
          <a:p>
            <a:pPr indent="-304800" lvl="0" marL="457200" rtl="0" algn="l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</a:pPr>
            <a:r>
              <a:rPr b="1" lang="en" sz="1200">
                <a:solidFill>
                  <a:srgbClr val="000000"/>
                </a:solidFill>
              </a:rPr>
              <a:t>Phone Number</a:t>
            </a:r>
            <a:endParaRPr b="1" sz="1200">
              <a:solidFill>
                <a:srgbClr val="000000"/>
              </a:solidFill>
            </a:endParaRPr>
          </a:p>
          <a:p>
            <a:pPr indent="-304800" lvl="0" marL="457200" rtl="0" algn="l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</a:pPr>
            <a:r>
              <a:rPr b="1" lang="en" sz="1200">
                <a:solidFill>
                  <a:srgbClr val="000000"/>
                </a:solidFill>
              </a:rPr>
              <a:t>Primary Email</a:t>
            </a:r>
            <a:endParaRPr b="1" sz="1200">
              <a:solidFill>
                <a:srgbClr val="000000"/>
              </a:solidFill>
            </a:endParaRPr>
          </a:p>
          <a:p>
            <a:pPr indent="-304800" lvl="0" marL="457200" rtl="0" algn="l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</a:pPr>
            <a:r>
              <a:rPr b="1" lang="en" sz="1200">
                <a:solidFill>
                  <a:srgbClr val="000000"/>
                </a:solidFill>
              </a:rPr>
              <a:t>Secondary Email</a:t>
            </a:r>
            <a:endParaRPr b="1" sz="1200">
              <a:solidFill>
                <a:srgbClr val="000000"/>
              </a:solidFill>
            </a:endParaRPr>
          </a:p>
          <a:p>
            <a:pPr indent="-304800" lvl="0" marL="457200" rtl="0" algn="l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200"/>
              <a:buChar char="●"/>
            </a:pPr>
            <a:r>
              <a:rPr b="1" lang="en" sz="1200">
                <a:solidFill>
                  <a:srgbClr val="000000"/>
                </a:solidFill>
              </a:rPr>
              <a:t>Address </a:t>
            </a:r>
            <a:r>
              <a:rPr lang="en" sz="1200">
                <a:solidFill>
                  <a:srgbClr val="000000"/>
                </a:solidFill>
              </a:rPr>
              <a:t>(City, State, Postal Code, Country)</a:t>
            </a:r>
            <a:endParaRPr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9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p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b="1" lang="en" sz="3000">
                <a:solidFill>
                  <a:srgbClr val="19469D"/>
                </a:solidFill>
                <a:latin typeface="Roboto"/>
                <a:ea typeface="Roboto"/>
                <a:cs typeface="Roboto"/>
                <a:sym typeface="Roboto"/>
              </a:rPr>
              <a:t>Revenue Share Dashboard:</a:t>
            </a:r>
            <a:r>
              <a:rPr b="1" lang="en" sz="3000" u="sng">
                <a:solidFill>
                  <a:srgbClr val="19469D"/>
                </a:solidFill>
                <a:latin typeface="Roboto"/>
                <a:ea typeface="Roboto"/>
                <a:cs typeface="Roboto"/>
                <a:sym typeface="Roboto"/>
              </a:rPr>
              <a:t> My</a:t>
            </a:r>
            <a:r>
              <a:rPr lang="en" u="sng">
                <a:solidFill>
                  <a:srgbClr val="19469D"/>
                </a:solidFill>
              </a:rPr>
              <a:t> </a:t>
            </a:r>
            <a:r>
              <a:rPr b="1" lang="en" sz="3000" u="sng">
                <a:solidFill>
                  <a:srgbClr val="19469D"/>
                </a:solidFill>
                <a:latin typeface="Roboto"/>
                <a:ea typeface="Roboto"/>
                <a:cs typeface="Roboto"/>
                <a:sym typeface="Roboto"/>
              </a:rPr>
              <a:t>FLQA</a:t>
            </a:r>
            <a:endParaRPr u="sng">
              <a:solidFill>
                <a:schemeClr val="accent1"/>
              </a:solidFill>
            </a:endParaRPr>
          </a:p>
        </p:txBody>
      </p:sp>
      <p:sp>
        <p:nvSpPr>
          <p:cNvPr id="781" name="Google Shape;781;p9"/>
          <p:cNvSpPr txBox="1"/>
          <p:nvPr>
            <p:ph idx="1" type="body"/>
          </p:nvPr>
        </p:nvSpPr>
        <p:spPr>
          <a:xfrm>
            <a:off x="311700" y="1539075"/>
            <a:ext cx="4260300" cy="34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" sz="1400" u="sng">
                <a:solidFill>
                  <a:schemeClr val="dk1"/>
                </a:solidFill>
              </a:rPr>
              <a:t>Main Row/Columns in Report:</a:t>
            </a:r>
            <a:endParaRPr sz="1400">
              <a:solidFill>
                <a:srgbClr val="000000"/>
              </a:solidFill>
            </a:endParaRPr>
          </a:p>
          <a:p>
            <a:pPr indent="-304800" lvl="0" marL="457200" rtl="0" algn="l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</a:pPr>
            <a:r>
              <a:rPr b="1" lang="en" sz="1200">
                <a:solidFill>
                  <a:srgbClr val="000000"/>
                </a:solidFill>
              </a:rPr>
              <a:t>Name</a:t>
            </a:r>
            <a:endParaRPr b="1" sz="1200">
              <a:solidFill>
                <a:srgbClr val="000000"/>
              </a:solidFill>
            </a:endParaRPr>
          </a:p>
          <a:p>
            <a:pPr indent="-304800" lvl="0" marL="457200" rtl="0" algn="l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</a:pPr>
            <a:r>
              <a:rPr b="1" lang="en" sz="1200">
                <a:solidFill>
                  <a:srgbClr val="000000"/>
                </a:solidFill>
              </a:rPr>
              <a:t>Phone</a:t>
            </a:r>
            <a:endParaRPr b="1" sz="1200">
              <a:solidFill>
                <a:srgbClr val="000000"/>
              </a:solidFill>
            </a:endParaRPr>
          </a:p>
          <a:p>
            <a:pPr indent="-304800" lvl="0" marL="457200" rtl="0" algn="l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</a:pPr>
            <a:r>
              <a:rPr b="1" lang="en" sz="1200">
                <a:solidFill>
                  <a:srgbClr val="000000"/>
                </a:solidFill>
              </a:rPr>
              <a:t>Status</a:t>
            </a:r>
            <a:endParaRPr b="1" sz="1200">
              <a:solidFill>
                <a:srgbClr val="000000"/>
              </a:solidFill>
            </a:endParaRPr>
          </a:p>
          <a:p>
            <a:pPr indent="-304800" lvl="0" marL="457200" rtl="0" algn="l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</a:pPr>
            <a:r>
              <a:rPr b="1" lang="en" sz="1200">
                <a:solidFill>
                  <a:srgbClr val="000000"/>
                </a:solidFill>
              </a:rPr>
              <a:t>Join Date</a:t>
            </a:r>
            <a:endParaRPr b="1" sz="1200">
              <a:solidFill>
                <a:srgbClr val="000000"/>
              </a:solidFill>
            </a:endParaRPr>
          </a:p>
          <a:p>
            <a:pPr indent="-304800" lvl="0" marL="457200" rtl="0" algn="l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</a:pPr>
            <a:r>
              <a:rPr b="1" lang="en" sz="1200">
                <a:solidFill>
                  <a:srgbClr val="000000"/>
                </a:solidFill>
              </a:rPr>
              <a:t>FLQA Expires</a:t>
            </a:r>
            <a:r>
              <a:rPr lang="en" sz="1200">
                <a:solidFill>
                  <a:srgbClr val="000000"/>
                </a:solidFill>
              </a:rPr>
              <a:t> (Countdown of days)</a:t>
            </a:r>
            <a:endParaRPr sz="1200">
              <a:solidFill>
                <a:srgbClr val="000000"/>
              </a:solidFill>
            </a:endParaRPr>
          </a:p>
          <a:p>
            <a:pPr indent="-304800" lvl="0" marL="457200" rtl="0" algn="l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Char char="●"/>
            </a:pPr>
            <a:r>
              <a:rPr b="1" lang="en" sz="1200">
                <a:solidFill>
                  <a:srgbClr val="000000"/>
                </a:solidFill>
              </a:rPr>
              <a:t>Transactions</a:t>
            </a:r>
            <a:r>
              <a:rPr lang="en" sz="1200">
                <a:solidFill>
                  <a:srgbClr val="000000"/>
                </a:solidFill>
              </a:rPr>
              <a:t> (Provides count of transactions and Gross Commission Income (GCI) for last 6 months - shown in currency of the producing agent)</a:t>
            </a:r>
            <a:endParaRPr sz="1200">
              <a:solidFill>
                <a:srgbClr val="000000"/>
              </a:solidFill>
            </a:endParaRPr>
          </a:p>
          <a:p>
            <a:pPr indent="-304800" lvl="0" marL="457200" rtl="0" algn="l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200"/>
              <a:buChar char="●"/>
            </a:pPr>
            <a:r>
              <a:rPr b="1" lang="en" sz="1200">
                <a:solidFill>
                  <a:srgbClr val="000000"/>
                </a:solidFill>
              </a:rPr>
              <a:t>Total RS</a:t>
            </a:r>
            <a:r>
              <a:rPr lang="en" sz="1200">
                <a:solidFill>
                  <a:srgbClr val="000000"/>
                </a:solidFill>
              </a:rPr>
              <a:t> (Provides Total Revenue Share Generated for User Agent for last 6 months - shown in currency of the user agent)</a:t>
            </a:r>
            <a:endParaRPr sz="1200">
              <a:solidFill>
                <a:srgbClr val="000000"/>
              </a:solidFill>
            </a:endParaRPr>
          </a:p>
        </p:txBody>
      </p:sp>
      <p:sp>
        <p:nvSpPr>
          <p:cNvPr id="782" name="Google Shape;782;p9"/>
          <p:cNvSpPr txBox="1"/>
          <p:nvPr/>
        </p:nvSpPr>
        <p:spPr>
          <a:xfrm>
            <a:off x="512775" y="1093125"/>
            <a:ext cx="7933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Report will show Level 1 Agents who are “Qualified” status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3" name="Google Shape;783;p9"/>
          <p:cNvSpPr txBox="1"/>
          <p:nvPr>
            <p:ph idx="1" type="body"/>
          </p:nvPr>
        </p:nvSpPr>
        <p:spPr>
          <a:xfrm>
            <a:off x="4725125" y="1539075"/>
            <a:ext cx="4260300" cy="34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" sz="1400">
                <a:solidFill>
                  <a:schemeClr val="dk1"/>
                </a:solidFill>
              </a:rPr>
              <a:t>Click </a:t>
            </a:r>
            <a:r>
              <a:rPr lang="en" sz="1400">
                <a:solidFill>
                  <a:schemeClr val="dk1"/>
                </a:solidFill>
              </a:rPr>
              <a:t>“</a:t>
            </a:r>
            <a:r>
              <a:rPr b="1" lang="en" sz="1400" u="sng">
                <a:solidFill>
                  <a:schemeClr val="dk1"/>
                </a:solidFill>
              </a:rPr>
              <a:t>View</a:t>
            </a:r>
            <a:r>
              <a:rPr lang="en" sz="1400">
                <a:solidFill>
                  <a:schemeClr val="dk1"/>
                </a:solidFill>
              </a:rPr>
              <a:t>” </a:t>
            </a:r>
            <a:r>
              <a:rPr b="1" lang="en" sz="1400">
                <a:solidFill>
                  <a:schemeClr val="dk1"/>
                </a:solidFill>
              </a:rPr>
              <a:t>For Extra Details:</a:t>
            </a:r>
            <a:endParaRPr sz="1400">
              <a:solidFill>
                <a:srgbClr val="000000"/>
              </a:solidFill>
            </a:endParaRPr>
          </a:p>
          <a:p>
            <a:pPr indent="-317500" lvl="0" marL="457200" rtl="0" algn="l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b="1" lang="en" sz="1400">
                <a:solidFill>
                  <a:srgbClr val="000000"/>
                </a:solidFill>
              </a:rPr>
              <a:t>Name</a:t>
            </a:r>
            <a:endParaRPr b="1" sz="1400">
              <a:solidFill>
                <a:srgbClr val="000000"/>
              </a:solidFill>
            </a:endParaRPr>
          </a:p>
          <a:p>
            <a:pPr indent="-317500" lvl="0" marL="457200" rtl="0" algn="l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b="1" lang="en" sz="1400">
                <a:solidFill>
                  <a:srgbClr val="000000"/>
                </a:solidFill>
              </a:rPr>
              <a:t>Agent ID</a:t>
            </a:r>
            <a:endParaRPr b="1" sz="1400">
              <a:solidFill>
                <a:srgbClr val="000000"/>
              </a:solidFill>
            </a:endParaRPr>
          </a:p>
          <a:p>
            <a:pPr indent="-317500" lvl="0" marL="457200" rtl="0" algn="l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b="1" lang="en" sz="1400">
                <a:solidFill>
                  <a:srgbClr val="000000"/>
                </a:solidFill>
              </a:rPr>
              <a:t>Anniversary Month</a:t>
            </a:r>
            <a:endParaRPr b="1" sz="1400">
              <a:solidFill>
                <a:srgbClr val="000000"/>
              </a:solidFill>
            </a:endParaRPr>
          </a:p>
          <a:p>
            <a:pPr indent="-317500" lvl="0" marL="457200" rtl="0" algn="l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b="1" lang="en" sz="1400">
                <a:solidFill>
                  <a:srgbClr val="000000"/>
                </a:solidFill>
              </a:rPr>
              <a:t>Mentor</a:t>
            </a:r>
            <a:endParaRPr b="1" sz="1400">
              <a:solidFill>
                <a:srgbClr val="000000"/>
              </a:solidFill>
            </a:endParaRPr>
          </a:p>
          <a:p>
            <a:pPr indent="-317500" lvl="0" marL="457200" rtl="0" algn="l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b="1" lang="en" sz="1400">
                <a:solidFill>
                  <a:srgbClr val="000000"/>
                </a:solidFill>
              </a:rPr>
              <a:t>Phone Number</a:t>
            </a:r>
            <a:endParaRPr b="1" sz="1400">
              <a:solidFill>
                <a:srgbClr val="000000"/>
              </a:solidFill>
            </a:endParaRPr>
          </a:p>
          <a:p>
            <a:pPr indent="-317500" lvl="0" marL="457200" rtl="0" algn="l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b="1" lang="en" sz="1400">
                <a:solidFill>
                  <a:srgbClr val="000000"/>
                </a:solidFill>
              </a:rPr>
              <a:t>Primary Email</a:t>
            </a:r>
            <a:endParaRPr b="1" sz="1400">
              <a:solidFill>
                <a:srgbClr val="000000"/>
              </a:solidFill>
            </a:endParaRPr>
          </a:p>
          <a:p>
            <a:pPr indent="-317500" lvl="0" marL="457200" rtl="0" algn="l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b="1" lang="en" sz="1400">
                <a:solidFill>
                  <a:srgbClr val="000000"/>
                </a:solidFill>
              </a:rPr>
              <a:t>Secondary Email</a:t>
            </a:r>
            <a:endParaRPr b="1" sz="1400">
              <a:solidFill>
                <a:srgbClr val="000000"/>
              </a:solidFill>
            </a:endParaRPr>
          </a:p>
          <a:p>
            <a:pPr indent="-317500" lvl="0" marL="457200" rtl="0" algn="l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Char char="●"/>
            </a:pPr>
            <a:r>
              <a:rPr b="1" lang="en" sz="1400">
                <a:solidFill>
                  <a:srgbClr val="000000"/>
                </a:solidFill>
              </a:rPr>
              <a:t>Address </a:t>
            </a:r>
            <a:r>
              <a:rPr lang="en" sz="1400">
                <a:solidFill>
                  <a:srgbClr val="000000"/>
                </a:solidFill>
              </a:rPr>
              <a:t>(City, State, Postal Code, Country)</a:t>
            </a:r>
            <a:endParaRPr sz="1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